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0" r:id="rId5"/>
    <p:sldId id="260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88" r:id="rId14"/>
    <p:sldId id="290" r:id="rId15"/>
    <p:sldId id="291" r:id="rId16"/>
    <p:sldId id="293" r:id="rId17"/>
    <p:sldId id="292" r:id="rId18"/>
    <p:sldId id="294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Montserrat SemiBold" panose="00000700000000000000" pitchFamily="2" charset="0"/>
      <p:bold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54D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B0428-BBF1-469A-806E-C190F4702500}" v="12" dt="2022-11-04T13:55:36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43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715" y="82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e Declercq" userId="dcbd5312-c975-4b18-b051-fc96884b9fc8" providerId="ADAL" clId="{E36B0428-BBF1-469A-806E-C190F4702500}"/>
    <pc:docChg chg="undo custSel addSld delSld modSld sldOrd delMainMaster">
      <pc:chgData name="Nathalie Declercq" userId="dcbd5312-c975-4b18-b051-fc96884b9fc8" providerId="ADAL" clId="{E36B0428-BBF1-469A-806E-C190F4702500}" dt="2022-11-04T13:55:50.807" v="1661" actId="20577"/>
      <pc:docMkLst>
        <pc:docMk/>
      </pc:docMkLst>
      <pc:sldChg chg="addSp modSp mod">
        <pc:chgData name="Nathalie Declercq" userId="dcbd5312-c975-4b18-b051-fc96884b9fc8" providerId="ADAL" clId="{E36B0428-BBF1-469A-806E-C190F4702500}" dt="2022-11-03T21:26:01.844" v="260" actId="20577"/>
        <pc:sldMkLst>
          <pc:docMk/>
          <pc:sldMk cId="2125473145" sldId="260"/>
        </pc:sldMkLst>
        <pc:spChg chg="mod">
          <ac:chgData name="Nathalie Declercq" userId="dcbd5312-c975-4b18-b051-fc96884b9fc8" providerId="ADAL" clId="{E36B0428-BBF1-469A-806E-C190F4702500}" dt="2022-11-03T21:26:01.844" v="260" actId="20577"/>
          <ac:spMkLst>
            <pc:docMk/>
            <pc:sldMk cId="2125473145" sldId="260"/>
            <ac:spMk id="10" creationId="{00000000-0000-0000-0000-000000000000}"/>
          </ac:spMkLst>
        </pc:spChg>
        <pc:picChg chg="add mod">
          <ac:chgData name="Nathalie Declercq" userId="dcbd5312-c975-4b18-b051-fc96884b9fc8" providerId="ADAL" clId="{E36B0428-BBF1-469A-806E-C190F4702500}" dt="2022-11-03T21:22:13.195" v="108" actId="1076"/>
          <ac:picMkLst>
            <pc:docMk/>
            <pc:sldMk cId="2125473145" sldId="260"/>
            <ac:picMk id="3" creationId="{1C4D8635-2B1E-B780-331E-68821161E181}"/>
          </ac:picMkLst>
        </pc:picChg>
        <pc:picChg chg="add mod">
          <ac:chgData name="Nathalie Declercq" userId="dcbd5312-c975-4b18-b051-fc96884b9fc8" providerId="ADAL" clId="{E36B0428-BBF1-469A-806E-C190F4702500}" dt="2022-11-03T21:23:14.938" v="132" actId="1076"/>
          <ac:picMkLst>
            <pc:docMk/>
            <pc:sldMk cId="2125473145" sldId="260"/>
            <ac:picMk id="5" creationId="{7591CD5C-089B-3551-725C-D324BF6E6A29}"/>
          </ac:picMkLst>
        </pc:picChg>
      </pc:sldChg>
      <pc:sldChg chg="modSp mod">
        <pc:chgData name="Nathalie Declercq" userId="dcbd5312-c975-4b18-b051-fc96884b9fc8" providerId="ADAL" clId="{E36B0428-BBF1-469A-806E-C190F4702500}" dt="2022-11-03T21:14:48.015" v="27" actId="20577"/>
        <pc:sldMkLst>
          <pc:docMk/>
          <pc:sldMk cId="1136514241" sldId="270"/>
        </pc:sldMkLst>
        <pc:spChg chg="mod">
          <ac:chgData name="Nathalie Declercq" userId="dcbd5312-c975-4b18-b051-fc96884b9fc8" providerId="ADAL" clId="{E36B0428-BBF1-469A-806E-C190F4702500}" dt="2022-11-03T21:14:48.015" v="27" actId="20577"/>
          <ac:spMkLst>
            <pc:docMk/>
            <pc:sldMk cId="1136514241" sldId="270"/>
            <ac:spMk id="32" creationId="{00000000-0000-0000-0000-000000000000}"/>
          </ac:spMkLst>
        </pc:spChg>
        <pc:spChg chg="mod">
          <ac:chgData name="Nathalie Declercq" userId="dcbd5312-c975-4b18-b051-fc96884b9fc8" providerId="ADAL" clId="{E36B0428-BBF1-469A-806E-C190F4702500}" dt="2022-11-03T10:51:28.471" v="25" actId="20577"/>
          <ac:spMkLst>
            <pc:docMk/>
            <pc:sldMk cId="1136514241" sldId="270"/>
            <ac:spMk id="33" creationId="{00000000-0000-0000-0000-000000000000}"/>
          </ac:spMkLst>
        </pc:spChg>
      </pc:sldChg>
      <pc:sldChg chg="addSp modSp mod">
        <pc:chgData name="Nathalie Declercq" userId="dcbd5312-c975-4b18-b051-fc96884b9fc8" providerId="ADAL" clId="{E36B0428-BBF1-469A-806E-C190F4702500}" dt="2022-11-03T21:35:39.200" v="465" actId="113"/>
        <pc:sldMkLst>
          <pc:docMk/>
          <pc:sldMk cId="148946960" sldId="282"/>
        </pc:sldMkLst>
        <pc:spChg chg="mod">
          <ac:chgData name="Nathalie Declercq" userId="dcbd5312-c975-4b18-b051-fc96884b9fc8" providerId="ADAL" clId="{E36B0428-BBF1-469A-806E-C190F4702500}" dt="2022-11-03T21:27:58.048" v="380" actId="20577"/>
          <ac:spMkLst>
            <pc:docMk/>
            <pc:sldMk cId="148946960" sldId="282"/>
            <ac:spMk id="8" creationId="{00000000-0000-0000-0000-000000000000}"/>
          </ac:spMkLst>
        </pc:spChg>
        <pc:spChg chg="mod">
          <ac:chgData name="Nathalie Declercq" userId="dcbd5312-c975-4b18-b051-fc96884b9fc8" providerId="ADAL" clId="{E36B0428-BBF1-469A-806E-C190F4702500}" dt="2022-11-03T21:26:59.761" v="324" actId="20577"/>
          <ac:spMkLst>
            <pc:docMk/>
            <pc:sldMk cId="148946960" sldId="282"/>
            <ac:spMk id="9" creationId="{00000000-0000-0000-0000-000000000000}"/>
          </ac:spMkLst>
        </pc:spChg>
        <pc:spChg chg="mod">
          <ac:chgData name="Nathalie Declercq" userId="dcbd5312-c975-4b18-b051-fc96884b9fc8" providerId="ADAL" clId="{E36B0428-BBF1-469A-806E-C190F4702500}" dt="2022-11-03T21:35:39.200" v="465" actId="113"/>
          <ac:spMkLst>
            <pc:docMk/>
            <pc:sldMk cId="148946960" sldId="282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E36B0428-BBF1-469A-806E-C190F4702500}" dt="2022-11-03T21:27:20.493" v="328" actId="14100"/>
          <ac:picMkLst>
            <pc:docMk/>
            <pc:sldMk cId="148946960" sldId="282"/>
            <ac:picMk id="2" creationId="{763A0A57-9C09-98F7-7049-2A3C80296F7A}"/>
          </ac:picMkLst>
        </pc:picChg>
        <pc:picChg chg="add mod">
          <ac:chgData name="Nathalie Declercq" userId="dcbd5312-c975-4b18-b051-fc96884b9fc8" providerId="ADAL" clId="{E36B0428-BBF1-469A-806E-C190F4702500}" dt="2022-11-03T21:34:07.217" v="436" actId="1076"/>
          <ac:picMkLst>
            <pc:docMk/>
            <pc:sldMk cId="148946960" sldId="282"/>
            <ac:picMk id="4" creationId="{C1DEA350-BD01-7AFB-334B-F5C66443AAD0}"/>
          </ac:picMkLst>
        </pc:picChg>
        <pc:picChg chg="add mod">
          <ac:chgData name="Nathalie Declercq" userId="dcbd5312-c975-4b18-b051-fc96884b9fc8" providerId="ADAL" clId="{E36B0428-BBF1-469A-806E-C190F4702500}" dt="2022-11-03T21:33:47.820" v="433" actId="1076"/>
          <ac:picMkLst>
            <pc:docMk/>
            <pc:sldMk cId="148946960" sldId="282"/>
            <ac:picMk id="6" creationId="{BA855049-85CE-F023-EBEB-2C3A4226B446}"/>
          </ac:picMkLst>
        </pc:picChg>
        <pc:picChg chg="add mod">
          <ac:chgData name="Nathalie Declercq" userId="dcbd5312-c975-4b18-b051-fc96884b9fc8" providerId="ADAL" clId="{E36B0428-BBF1-469A-806E-C190F4702500}" dt="2022-11-03T21:35:19" v="463" actId="1076"/>
          <ac:picMkLst>
            <pc:docMk/>
            <pc:sldMk cId="148946960" sldId="282"/>
            <ac:picMk id="7" creationId="{043E1795-4EBE-73C9-B43D-D0A84CBB17C7}"/>
          </ac:picMkLst>
        </pc:picChg>
      </pc:sldChg>
      <pc:sldChg chg="addSp delSp modSp add mod">
        <pc:chgData name="Nathalie Declercq" userId="dcbd5312-c975-4b18-b051-fc96884b9fc8" providerId="ADAL" clId="{E36B0428-BBF1-469A-806E-C190F4702500}" dt="2022-11-03T21:39:32.040" v="722" actId="14100"/>
        <pc:sldMkLst>
          <pc:docMk/>
          <pc:sldMk cId="865590711" sldId="283"/>
        </pc:sldMkLst>
        <pc:spChg chg="mod">
          <ac:chgData name="Nathalie Declercq" userId="dcbd5312-c975-4b18-b051-fc96884b9fc8" providerId="ADAL" clId="{E36B0428-BBF1-469A-806E-C190F4702500}" dt="2022-11-03T21:37:48.810" v="484" actId="20577"/>
          <ac:spMkLst>
            <pc:docMk/>
            <pc:sldMk cId="865590711" sldId="283"/>
            <ac:spMk id="9" creationId="{00000000-0000-0000-0000-000000000000}"/>
          </ac:spMkLst>
        </pc:spChg>
        <pc:spChg chg="mod">
          <ac:chgData name="Nathalie Declercq" userId="dcbd5312-c975-4b18-b051-fc96884b9fc8" providerId="ADAL" clId="{E36B0428-BBF1-469A-806E-C190F4702500}" dt="2022-11-03T21:39:23.597" v="719" actId="20577"/>
          <ac:spMkLst>
            <pc:docMk/>
            <pc:sldMk cId="865590711" sldId="283"/>
            <ac:spMk id="11" creationId="{00000000-0000-0000-0000-000000000000}"/>
          </ac:spMkLst>
        </pc:spChg>
        <pc:picChg chg="del">
          <ac:chgData name="Nathalie Declercq" userId="dcbd5312-c975-4b18-b051-fc96884b9fc8" providerId="ADAL" clId="{E36B0428-BBF1-469A-806E-C190F4702500}" dt="2022-11-03T21:37:44.443" v="481" actId="478"/>
          <ac:picMkLst>
            <pc:docMk/>
            <pc:sldMk cId="865590711" sldId="283"/>
            <ac:picMk id="2" creationId="{763A0A57-9C09-98F7-7049-2A3C80296F7A}"/>
          </ac:picMkLst>
        </pc:picChg>
        <pc:picChg chg="del">
          <ac:chgData name="Nathalie Declercq" userId="dcbd5312-c975-4b18-b051-fc96884b9fc8" providerId="ADAL" clId="{E36B0428-BBF1-469A-806E-C190F4702500}" dt="2022-11-03T21:38:23.076" v="702" actId="478"/>
          <ac:picMkLst>
            <pc:docMk/>
            <pc:sldMk cId="865590711" sldId="283"/>
            <ac:picMk id="4" creationId="{C1DEA350-BD01-7AFB-334B-F5C66443AAD0}"/>
          </ac:picMkLst>
        </pc:picChg>
        <pc:picChg chg="add mod">
          <ac:chgData name="Nathalie Declercq" userId="dcbd5312-c975-4b18-b051-fc96884b9fc8" providerId="ADAL" clId="{E36B0428-BBF1-469A-806E-C190F4702500}" dt="2022-11-03T21:39:32.040" v="722" actId="14100"/>
          <ac:picMkLst>
            <pc:docMk/>
            <pc:sldMk cId="865590711" sldId="283"/>
            <ac:picMk id="5" creationId="{0CFFCEAC-605D-E6B0-F2B0-65E0462F160E}"/>
          </ac:picMkLst>
        </pc:picChg>
        <pc:picChg chg="del">
          <ac:chgData name="Nathalie Declercq" userId="dcbd5312-c975-4b18-b051-fc96884b9fc8" providerId="ADAL" clId="{E36B0428-BBF1-469A-806E-C190F4702500}" dt="2022-11-03T21:37:52.869" v="485" actId="478"/>
          <ac:picMkLst>
            <pc:docMk/>
            <pc:sldMk cId="865590711" sldId="283"/>
            <ac:picMk id="6" creationId="{BA855049-85CE-F023-EBEB-2C3A4226B446}"/>
          </ac:picMkLst>
        </pc:picChg>
        <pc:picChg chg="del">
          <ac:chgData name="Nathalie Declercq" userId="dcbd5312-c975-4b18-b051-fc96884b9fc8" providerId="ADAL" clId="{E36B0428-BBF1-469A-806E-C190F4702500}" dt="2022-11-03T21:38:05.620" v="544" actId="478"/>
          <ac:picMkLst>
            <pc:docMk/>
            <pc:sldMk cId="865590711" sldId="283"/>
            <ac:picMk id="7" creationId="{043E1795-4EBE-73C9-B43D-D0A84CBB17C7}"/>
          </ac:picMkLst>
        </pc:picChg>
      </pc:sldChg>
      <pc:sldChg chg="del">
        <pc:chgData name="Nathalie Declercq" userId="dcbd5312-c975-4b18-b051-fc96884b9fc8" providerId="ADAL" clId="{E36B0428-BBF1-469A-806E-C190F4702500}" dt="2022-11-03T21:28:04.729" v="381" actId="47"/>
        <pc:sldMkLst>
          <pc:docMk/>
          <pc:sldMk cId="2722404528" sldId="283"/>
        </pc:sldMkLst>
      </pc:sldChg>
      <pc:sldChg chg="addSp delSp modSp add mod">
        <pc:chgData name="Nathalie Declercq" userId="dcbd5312-c975-4b18-b051-fc96884b9fc8" providerId="ADAL" clId="{E36B0428-BBF1-469A-806E-C190F4702500}" dt="2022-11-03T21:43:03.580" v="754" actId="14100"/>
        <pc:sldMkLst>
          <pc:docMk/>
          <pc:sldMk cId="2688285681" sldId="284"/>
        </pc:sldMkLst>
        <pc:spChg chg="add mod">
          <ac:chgData name="Nathalie Declercq" userId="dcbd5312-c975-4b18-b051-fc96884b9fc8" providerId="ADAL" clId="{E36B0428-BBF1-469A-806E-C190F4702500}" dt="2022-11-03T21:42:22.450" v="751" actId="20577"/>
          <ac:spMkLst>
            <pc:docMk/>
            <pc:sldMk cId="2688285681" sldId="284"/>
            <ac:spMk id="2" creationId="{7CF8A9EC-F567-6079-AECD-94A2E5E08FC5}"/>
          </ac:spMkLst>
        </pc:spChg>
        <pc:spChg chg="mod">
          <ac:chgData name="Nathalie Declercq" userId="dcbd5312-c975-4b18-b051-fc96884b9fc8" providerId="ADAL" clId="{E36B0428-BBF1-469A-806E-C190F4702500}" dt="2022-11-03T21:40:48.400" v="733" actId="20577"/>
          <ac:spMkLst>
            <pc:docMk/>
            <pc:sldMk cId="2688285681" sldId="284"/>
            <ac:spMk id="9" creationId="{00000000-0000-0000-0000-000000000000}"/>
          </ac:spMkLst>
        </pc:spChg>
        <pc:picChg chg="add mod">
          <ac:chgData name="Nathalie Declercq" userId="dcbd5312-c975-4b18-b051-fc96884b9fc8" providerId="ADAL" clId="{E36B0428-BBF1-469A-806E-C190F4702500}" dt="2022-11-03T21:43:03.580" v="754" actId="14100"/>
          <ac:picMkLst>
            <pc:docMk/>
            <pc:sldMk cId="2688285681" sldId="284"/>
            <ac:picMk id="4" creationId="{D91BC864-51B6-4143-9250-828C244A21BA}"/>
          </ac:picMkLst>
        </pc:picChg>
        <pc:picChg chg="del">
          <ac:chgData name="Nathalie Declercq" userId="dcbd5312-c975-4b18-b051-fc96884b9fc8" providerId="ADAL" clId="{E36B0428-BBF1-469A-806E-C190F4702500}" dt="2022-11-03T21:40:53.171" v="734" actId="478"/>
          <ac:picMkLst>
            <pc:docMk/>
            <pc:sldMk cId="2688285681" sldId="284"/>
            <ac:picMk id="5" creationId="{0CFFCEAC-605D-E6B0-F2B0-65E0462F160E}"/>
          </ac:picMkLst>
        </pc:picChg>
      </pc:sldChg>
      <pc:sldChg chg="del">
        <pc:chgData name="Nathalie Declercq" userId="dcbd5312-c975-4b18-b051-fc96884b9fc8" providerId="ADAL" clId="{E36B0428-BBF1-469A-806E-C190F4702500}" dt="2022-11-03T21:28:05.116" v="382" actId="47"/>
        <pc:sldMkLst>
          <pc:docMk/>
          <pc:sldMk cId="3191555257" sldId="284"/>
        </pc:sldMkLst>
      </pc:sldChg>
      <pc:sldChg chg="del">
        <pc:chgData name="Nathalie Declercq" userId="dcbd5312-c975-4b18-b051-fc96884b9fc8" providerId="ADAL" clId="{E36B0428-BBF1-469A-806E-C190F4702500}" dt="2022-11-03T21:28:05.346" v="383" actId="47"/>
        <pc:sldMkLst>
          <pc:docMk/>
          <pc:sldMk cId="3471174006" sldId="285"/>
        </pc:sldMkLst>
      </pc:sldChg>
      <pc:sldChg chg="addSp delSp modSp add mod">
        <pc:chgData name="Nathalie Declercq" userId="dcbd5312-c975-4b18-b051-fc96884b9fc8" providerId="ADAL" clId="{E36B0428-BBF1-469A-806E-C190F4702500}" dt="2022-11-04T13:55:06.307" v="1645" actId="1076"/>
        <pc:sldMkLst>
          <pc:docMk/>
          <pc:sldMk cId="3721455779" sldId="285"/>
        </pc:sldMkLst>
        <pc:spChg chg="del mod">
          <ac:chgData name="Nathalie Declercq" userId="dcbd5312-c975-4b18-b051-fc96884b9fc8" providerId="ADAL" clId="{E36B0428-BBF1-469A-806E-C190F4702500}" dt="2022-11-03T21:46:33.088" v="806"/>
          <ac:spMkLst>
            <pc:docMk/>
            <pc:sldMk cId="3721455779" sldId="285"/>
            <ac:spMk id="2" creationId="{7CF8A9EC-F567-6079-AECD-94A2E5E08FC5}"/>
          </ac:spMkLst>
        </pc:spChg>
        <pc:spChg chg="add mod">
          <ac:chgData name="Nathalie Declercq" userId="dcbd5312-c975-4b18-b051-fc96884b9fc8" providerId="ADAL" clId="{E36B0428-BBF1-469A-806E-C190F4702500}" dt="2022-11-04T13:54:58.220" v="1644" actId="20577"/>
          <ac:spMkLst>
            <pc:docMk/>
            <pc:sldMk cId="3721455779" sldId="285"/>
            <ac:spMk id="6" creationId="{5655FE75-2599-976D-A4B2-04B27406782B}"/>
          </ac:spMkLst>
        </pc:spChg>
        <pc:spChg chg="mod">
          <ac:chgData name="Nathalie Declercq" userId="dcbd5312-c975-4b18-b051-fc96884b9fc8" providerId="ADAL" clId="{E36B0428-BBF1-469A-806E-C190F4702500}" dt="2022-11-03T21:47:07.561" v="813" actId="1076"/>
          <ac:spMkLst>
            <pc:docMk/>
            <pc:sldMk cId="3721455779" sldId="285"/>
            <ac:spMk id="9" creationId="{00000000-0000-0000-0000-000000000000}"/>
          </ac:spMkLst>
        </pc:spChg>
        <pc:picChg chg="add mod">
          <ac:chgData name="Nathalie Declercq" userId="dcbd5312-c975-4b18-b051-fc96884b9fc8" providerId="ADAL" clId="{E36B0428-BBF1-469A-806E-C190F4702500}" dt="2022-11-04T13:55:06.307" v="1645" actId="1076"/>
          <ac:picMkLst>
            <pc:docMk/>
            <pc:sldMk cId="3721455779" sldId="285"/>
            <ac:picMk id="2" creationId="{D0BCB260-654C-9541-BAD4-0B58B85BDBC9}"/>
          </ac:picMkLst>
        </pc:picChg>
        <pc:picChg chg="add mod">
          <ac:chgData name="Nathalie Declercq" userId="dcbd5312-c975-4b18-b051-fc96884b9fc8" providerId="ADAL" clId="{E36B0428-BBF1-469A-806E-C190F4702500}" dt="2022-11-03T21:47:10.934" v="814" actId="1076"/>
          <ac:picMkLst>
            <pc:docMk/>
            <pc:sldMk cId="3721455779" sldId="285"/>
            <ac:picMk id="3" creationId="{13912E4C-F8E3-4E0A-07F8-4F4F89179B62}"/>
          </ac:picMkLst>
        </pc:picChg>
        <pc:picChg chg="add mod">
          <ac:chgData name="Nathalie Declercq" userId="dcbd5312-c975-4b18-b051-fc96884b9fc8" providerId="ADAL" clId="{E36B0428-BBF1-469A-806E-C190F4702500}" dt="2022-11-04T13:54:52.044" v="1634" actId="1076"/>
          <ac:picMkLst>
            <pc:docMk/>
            <pc:sldMk cId="3721455779" sldId="285"/>
            <ac:picMk id="4" creationId="{8BCA2C72-9FCB-E9FE-0541-F0015BA21D06}"/>
          </ac:picMkLst>
        </pc:picChg>
        <pc:picChg chg="del">
          <ac:chgData name="Nathalie Declercq" userId="dcbd5312-c975-4b18-b051-fc96884b9fc8" providerId="ADAL" clId="{E36B0428-BBF1-469A-806E-C190F4702500}" dt="2022-11-03T21:44:58.499" v="800" actId="478"/>
          <ac:picMkLst>
            <pc:docMk/>
            <pc:sldMk cId="3721455779" sldId="285"/>
            <ac:picMk id="4" creationId="{D91BC864-51B6-4143-9250-828C244A21BA}"/>
          </ac:picMkLst>
        </pc:picChg>
        <pc:picChg chg="add del">
          <ac:chgData name="Nathalie Declercq" userId="dcbd5312-c975-4b18-b051-fc96884b9fc8" providerId="ADAL" clId="{E36B0428-BBF1-469A-806E-C190F4702500}" dt="2022-11-03T21:53:17.568" v="907" actId="22"/>
          <ac:picMkLst>
            <pc:docMk/>
            <pc:sldMk cId="3721455779" sldId="285"/>
            <ac:picMk id="10" creationId="{A4A7D6D6-DF08-1C97-3F32-8119613BC73A}"/>
          </ac:picMkLst>
        </pc:picChg>
        <pc:picChg chg="add mod">
          <ac:chgData name="Nathalie Declercq" userId="dcbd5312-c975-4b18-b051-fc96884b9fc8" providerId="ADAL" clId="{E36B0428-BBF1-469A-806E-C190F4702500}" dt="2022-11-03T21:57:43.864" v="944" actId="1076"/>
          <ac:picMkLst>
            <pc:docMk/>
            <pc:sldMk cId="3721455779" sldId="285"/>
            <ac:picMk id="13" creationId="{239C0052-597C-47A2-5696-05BB4449135B}"/>
          </ac:picMkLst>
        </pc:picChg>
        <pc:picChg chg="add del mod">
          <ac:chgData name="Nathalie Declercq" userId="dcbd5312-c975-4b18-b051-fc96884b9fc8" providerId="ADAL" clId="{E36B0428-BBF1-469A-806E-C190F4702500}" dt="2022-11-03T21:57:58.857" v="947" actId="478"/>
          <ac:picMkLst>
            <pc:docMk/>
            <pc:sldMk cId="3721455779" sldId="285"/>
            <ac:picMk id="15" creationId="{A3CEED4C-6E80-C9C7-9183-29E2CFC061EE}"/>
          </ac:picMkLst>
        </pc:picChg>
        <pc:picChg chg="add mod">
          <ac:chgData name="Nathalie Declercq" userId="dcbd5312-c975-4b18-b051-fc96884b9fc8" providerId="ADAL" clId="{E36B0428-BBF1-469A-806E-C190F4702500}" dt="2022-11-03T21:58:47.544" v="952" actId="1076"/>
          <ac:picMkLst>
            <pc:docMk/>
            <pc:sldMk cId="3721455779" sldId="285"/>
            <ac:picMk id="17" creationId="{53965E6B-CC73-C0F3-35AB-E5AF17C8B11E}"/>
          </ac:picMkLst>
        </pc:picChg>
      </pc:sldChg>
      <pc:sldChg chg="addSp delSp modSp add mod">
        <pc:chgData name="Nathalie Declercq" userId="dcbd5312-c975-4b18-b051-fc96884b9fc8" providerId="ADAL" clId="{E36B0428-BBF1-469A-806E-C190F4702500}" dt="2022-11-03T22:09:20.573" v="1090" actId="1076"/>
        <pc:sldMkLst>
          <pc:docMk/>
          <pc:sldMk cId="1664063113" sldId="286"/>
        </pc:sldMkLst>
        <pc:spChg chg="add del mod">
          <ac:chgData name="Nathalie Declercq" userId="dcbd5312-c975-4b18-b051-fc96884b9fc8" providerId="ADAL" clId="{E36B0428-BBF1-469A-806E-C190F4702500}" dt="2022-11-03T22:07:09.344" v="1079" actId="113"/>
          <ac:spMkLst>
            <pc:docMk/>
            <pc:sldMk cId="1664063113" sldId="286"/>
            <ac:spMk id="6" creationId="{5655FE75-2599-976D-A4B2-04B27406782B}"/>
          </ac:spMkLst>
        </pc:spChg>
        <pc:spChg chg="mod">
          <ac:chgData name="Nathalie Declercq" userId="dcbd5312-c975-4b18-b051-fc96884b9fc8" providerId="ADAL" clId="{E36B0428-BBF1-469A-806E-C190F4702500}" dt="2022-11-03T22:00:20.039" v="969" actId="20577"/>
          <ac:spMkLst>
            <pc:docMk/>
            <pc:sldMk cId="1664063113" sldId="286"/>
            <ac:spMk id="9" creationId="{00000000-0000-0000-0000-000000000000}"/>
          </ac:spMkLst>
        </pc:spChg>
        <pc:picChg chg="add del">
          <ac:chgData name="Nathalie Declercq" userId="dcbd5312-c975-4b18-b051-fc96884b9fc8" providerId="ADAL" clId="{E36B0428-BBF1-469A-806E-C190F4702500}" dt="2022-11-03T22:02:33.863" v="994" actId="22"/>
          <ac:picMkLst>
            <pc:docMk/>
            <pc:sldMk cId="1664063113" sldId="286"/>
            <ac:picMk id="4" creationId="{E1257F4A-8544-1B68-8F19-FDB31B5CCEFA}"/>
          </ac:picMkLst>
        </pc:picChg>
        <pc:picChg chg="add mod">
          <ac:chgData name="Nathalie Declercq" userId="dcbd5312-c975-4b18-b051-fc96884b9fc8" providerId="ADAL" clId="{E36B0428-BBF1-469A-806E-C190F4702500}" dt="2022-11-03T22:06:25.609" v="1073" actId="1076"/>
          <ac:picMkLst>
            <pc:docMk/>
            <pc:sldMk cId="1664063113" sldId="286"/>
            <ac:picMk id="7" creationId="{5D3EB549-C7DC-FF5B-F2FE-670F9C80A34E}"/>
          </ac:picMkLst>
        </pc:picChg>
        <pc:picChg chg="add mod">
          <ac:chgData name="Nathalie Declercq" userId="dcbd5312-c975-4b18-b051-fc96884b9fc8" providerId="ADAL" clId="{E36B0428-BBF1-469A-806E-C190F4702500}" dt="2022-11-03T22:06:59.258" v="1077" actId="1076"/>
          <ac:picMkLst>
            <pc:docMk/>
            <pc:sldMk cId="1664063113" sldId="286"/>
            <ac:picMk id="12" creationId="{3184CB8B-D60D-BCC5-2803-E3926A71A20B}"/>
          </ac:picMkLst>
        </pc:picChg>
        <pc:picChg chg="del">
          <ac:chgData name="Nathalie Declercq" userId="dcbd5312-c975-4b18-b051-fc96884b9fc8" providerId="ADAL" clId="{E36B0428-BBF1-469A-806E-C190F4702500}" dt="2022-11-03T22:00:43.285" v="974" actId="478"/>
          <ac:picMkLst>
            <pc:docMk/>
            <pc:sldMk cId="1664063113" sldId="286"/>
            <ac:picMk id="13" creationId="{239C0052-597C-47A2-5696-05BB4449135B}"/>
          </ac:picMkLst>
        </pc:picChg>
        <pc:picChg chg="add mod">
          <ac:chgData name="Nathalie Declercq" userId="dcbd5312-c975-4b18-b051-fc96884b9fc8" providerId="ADAL" clId="{E36B0428-BBF1-469A-806E-C190F4702500}" dt="2022-11-03T22:08:00.114" v="1083" actId="1076"/>
          <ac:picMkLst>
            <pc:docMk/>
            <pc:sldMk cId="1664063113" sldId="286"/>
            <ac:picMk id="15" creationId="{EC656586-A1F7-C2EF-7100-7055B7055109}"/>
          </ac:picMkLst>
        </pc:picChg>
        <pc:picChg chg="del">
          <ac:chgData name="Nathalie Declercq" userId="dcbd5312-c975-4b18-b051-fc96884b9fc8" providerId="ADAL" clId="{E36B0428-BBF1-469A-806E-C190F4702500}" dt="2022-11-03T22:00:45.765" v="975" actId="478"/>
          <ac:picMkLst>
            <pc:docMk/>
            <pc:sldMk cId="1664063113" sldId="286"/>
            <ac:picMk id="17" creationId="{53965E6B-CC73-C0F3-35AB-E5AF17C8B11E}"/>
          </ac:picMkLst>
        </pc:picChg>
        <pc:picChg chg="add mod">
          <ac:chgData name="Nathalie Declercq" userId="dcbd5312-c975-4b18-b051-fc96884b9fc8" providerId="ADAL" clId="{E36B0428-BBF1-469A-806E-C190F4702500}" dt="2022-11-03T22:09:20.573" v="1090" actId="1076"/>
          <ac:picMkLst>
            <pc:docMk/>
            <pc:sldMk cId="1664063113" sldId="286"/>
            <ac:picMk id="18" creationId="{3F10B869-7CA2-38D0-123F-A9B7A9363981}"/>
          </ac:picMkLst>
        </pc:picChg>
      </pc:sldChg>
      <pc:sldChg chg="del">
        <pc:chgData name="Nathalie Declercq" userId="dcbd5312-c975-4b18-b051-fc96884b9fc8" providerId="ADAL" clId="{E36B0428-BBF1-469A-806E-C190F4702500}" dt="2022-11-03T21:28:05.774" v="385" actId="47"/>
        <pc:sldMkLst>
          <pc:docMk/>
          <pc:sldMk cId="1691216766" sldId="286"/>
        </pc:sldMkLst>
      </pc:sldChg>
      <pc:sldChg chg="addSp delSp modSp add mod">
        <pc:chgData name="Nathalie Declercq" userId="dcbd5312-c975-4b18-b051-fc96884b9fc8" providerId="ADAL" clId="{E36B0428-BBF1-469A-806E-C190F4702500}" dt="2022-11-03T22:15:33.895" v="1149" actId="20577"/>
        <pc:sldMkLst>
          <pc:docMk/>
          <pc:sldMk cId="1979729842" sldId="287"/>
        </pc:sldMkLst>
        <pc:spChg chg="mod">
          <ac:chgData name="Nathalie Declercq" userId="dcbd5312-c975-4b18-b051-fc96884b9fc8" providerId="ADAL" clId="{E36B0428-BBF1-469A-806E-C190F4702500}" dt="2022-11-03T22:15:33.895" v="1149" actId="20577"/>
          <ac:spMkLst>
            <pc:docMk/>
            <pc:sldMk cId="1979729842" sldId="287"/>
            <ac:spMk id="6" creationId="{5655FE75-2599-976D-A4B2-04B27406782B}"/>
          </ac:spMkLst>
        </pc:spChg>
        <pc:picChg chg="add mod">
          <ac:chgData name="Nathalie Declercq" userId="dcbd5312-c975-4b18-b051-fc96884b9fc8" providerId="ADAL" clId="{E36B0428-BBF1-469A-806E-C190F4702500}" dt="2022-11-03T22:11:50.365" v="1109" actId="1076"/>
          <ac:picMkLst>
            <pc:docMk/>
            <pc:sldMk cId="1979729842" sldId="287"/>
            <ac:picMk id="2" creationId="{DCF4A33A-E992-9238-EE3A-F6F549CC4EB4}"/>
          </ac:picMkLst>
        </pc:picChg>
        <pc:picChg chg="add mod">
          <ac:chgData name="Nathalie Declercq" userId="dcbd5312-c975-4b18-b051-fc96884b9fc8" providerId="ADAL" clId="{E36B0428-BBF1-469A-806E-C190F4702500}" dt="2022-11-03T22:13:23.256" v="1127" actId="14100"/>
          <ac:picMkLst>
            <pc:docMk/>
            <pc:sldMk cId="1979729842" sldId="287"/>
            <ac:picMk id="5" creationId="{B198233E-EDD9-E32E-9541-33E255541201}"/>
          </ac:picMkLst>
        </pc:picChg>
        <pc:picChg chg="del">
          <ac:chgData name="Nathalie Declercq" userId="dcbd5312-c975-4b18-b051-fc96884b9fc8" providerId="ADAL" clId="{E36B0428-BBF1-469A-806E-C190F4702500}" dt="2022-11-03T22:10:22.602" v="1092" actId="478"/>
          <ac:picMkLst>
            <pc:docMk/>
            <pc:sldMk cId="1979729842" sldId="287"/>
            <ac:picMk id="7" creationId="{5D3EB549-C7DC-FF5B-F2FE-670F9C80A34E}"/>
          </ac:picMkLst>
        </pc:picChg>
        <pc:picChg chg="add mod">
          <ac:chgData name="Nathalie Declercq" userId="dcbd5312-c975-4b18-b051-fc96884b9fc8" providerId="ADAL" clId="{E36B0428-BBF1-469A-806E-C190F4702500}" dt="2022-11-03T22:14:26.701" v="1139" actId="1076"/>
          <ac:picMkLst>
            <pc:docMk/>
            <pc:sldMk cId="1979729842" sldId="287"/>
            <ac:picMk id="10" creationId="{02AF8653-4F85-8BA9-4A31-3B2E7A91C018}"/>
          </ac:picMkLst>
        </pc:picChg>
        <pc:picChg chg="del">
          <ac:chgData name="Nathalie Declercq" userId="dcbd5312-c975-4b18-b051-fc96884b9fc8" providerId="ADAL" clId="{E36B0428-BBF1-469A-806E-C190F4702500}" dt="2022-11-03T22:10:29.306" v="1094" actId="478"/>
          <ac:picMkLst>
            <pc:docMk/>
            <pc:sldMk cId="1979729842" sldId="287"/>
            <ac:picMk id="12" creationId="{3184CB8B-D60D-BCC5-2803-E3926A71A20B}"/>
          </ac:picMkLst>
        </pc:picChg>
        <pc:picChg chg="del">
          <ac:chgData name="Nathalie Declercq" userId="dcbd5312-c975-4b18-b051-fc96884b9fc8" providerId="ADAL" clId="{E36B0428-BBF1-469A-806E-C190F4702500}" dt="2022-11-03T22:10:25.108" v="1093" actId="478"/>
          <ac:picMkLst>
            <pc:docMk/>
            <pc:sldMk cId="1979729842" sldId="287"/>
            <ac:picMk id="15" creationId="{EC656586-A1F7-C2EF-7100-7055B7055109}"/>
          </ac:picMkLst>
        </pc:picChg>
        <pc:picChg chg="del">
          <ac:chgData name="Nathalie Declercq" userId="dcbd5312-c975-4b18-b051-fc96884b9fc8" providerId="ADAL" clId="{E36B0428-BBF1-469A-806E-C190F4702500}" dt="2022-11-03T22:10:31.726" v="1095" actId="478"/>
          <ac:picMkLst>
            <pc:docMk/>
            <pc:sldMk cId="1979729842" sldId="287"/>
            <ac:picMk id="18" creationId="{3F10B869-7CA2-38D0-123F-A9B7A9363981}"/>
          </ac:picMkLst>
        </pc:picChg>
      </pc:sldChg>
      <pc:sldChg chg="del">
        <pc:chgData name="Nathalie Declercq" userId="dcbd5312-c975-4b18-b051-fc96884b9fc8" providerId="ADAL" clId="{E36B0428-BBF1-469A-806E-C190F4702500}" dt="2022-11-03T21:28:05.583" v="384" actId="47"/>
        <pc:sldMkLst>
          <pc:docMk/>
          <pc:sldMk cId="1238624267" sldId="288"/>
        </pc:sldMkLst>
      </pc:sldChg>
      <pc:sldChg chg="addSp delSp modSp add mod ord">
        <pc:chgData name="Nathalie Declercq" userId="dcbd5312-c975-4b18-b051-fc96884b9fc8" providerId="ADAL" clId="{E36B0428-BBF1-469A-806E-C190F4702500}" dt="2022-11-03T22:31:59.962" v="1399" actId="14100"/>
        <pc:sldMkLst>
          <pc:docMk/>
          <pc:sldMk cId="4134608046" sldId="288"/>
        </pc:sldMkLst>
        <pc:spChg chg="mod">
          <ac:chgData name="Nathalie Declercq" userId="dcbd5312-c975-4b18-b051-fc96884b9fc8" providerId="ADAL" clId="{E36B0428-BBF1-469A-806E-C190F4702500}" dt="2022-11-03T22:31:36.033" v="1393" actId="5793"/>
          <ac:spMkLst>
            <pc:docMk/>
            <pc:sldMk cId="4134608046" sldId="288"/>
            <ac:spMk id="6" creationId="{5655FE75-2599-976D-A4B2-04B27406782B}"/>
          </ac:spMkLst>
        </pc:spChg>
        <pc:spChg chg="mod">
          <ac:chgData name="Nathalie Declercq" userId="dcbd5312-c975-4b18-b051-fc96884b9fc8" providerId="ADAL" clId="{E36B0428-BBF1-469A-806E-C190F4702500}" dt="2022-11-03T22:26:01.926" v="1304" actId="27636"/>
          <ac:spMkLst>
            <pc:docMk/>
            <pc:sldMk cId="4134608046" sldId="288"/>
            <ac:spMk id="9" creationId="{00000000-0000-0000-0000-000000000000}"/>
          </ac:spMkLst>
        </pc:spChg>
        <pc:graphicFrameChg chg="add del modGraphic">
          <ac:chgData name="Nathalie Declercq" userId="dcbd5312-c975-4b18-b051-fc96884b9fc8" providerId="ADAL" clId="{E36B0428-BBF1-469A-806E-C190F4702500}" dt="2022-11-03T22:22:09.143" v="1267" actId="27309"/>
          <ac:graphicFrameMkLst>
            <pc:docMk/>
            <pc:sldMk cId="4134608046" sldId="288"/>
            <ac:graphicFrameMk id="16" creationId="{DFBCD379-C8C5-7AE7-BD90-2B8EA590DD63}"/>
          </ac:graphicFrameMkLst>
        </pc:graphicFrameChg>
        <pc:picChg chg="del">
          <ac:chgData name="Nathalie Declercq" userId="dcbd5312-c975-4b18-b051-fc96884b9fc8" providerId="ADAL" clId="{E36B0428-BBF1-469A-806E-C190F4702500}" dt="2022-11-03T22:17:45.027" v="1224" actId="478"/>
          <ac:picMkLst>
            <pc:docMk/>
            <pc:sldMk cId="4134608046" sldId="288"/>
            <ac:picMk id="2" creationId="{DCF4A33A-E992-9238-EE3A-F6F549CC4EB4}"/>
          </ac:picMkLst>
        </pc:picChg>
        <pc:picChg chg="del">
          <ac:chgData name="Nathalie Declercq" userId="dcbd5312-c975-4b18-b051-fc96884b9fc8" providerId="ADAL" clId="{E36B0428-BBF1-469A-806E-C190F4702500}" dt="2022-11-03T22:17:01.619" v="1183" actId="478"/>
          <ac:picMkLst>
            <pc:docMk/>
            <pc:sldMk cId="4134608046" sldId="288"/>
            <ac:picMk id="3" creationId="{13912E4C-F8E3-4E0A-07F8-4F4F89179B62}"/>
          </ac:picMkLst>
        </pc:picChg>
        <pc:picChg chg="add mod">
          <ac:chgData name="Nathalie Declercq" userId="dcbd5312-c975-4b18-b051-fc96884b9fc8" providerId="ADAL" clId="{E36B0428-BBF1-469A-806E-C190F4702500}" dt="2022-11-03T22:20:06.459" v="1252" actId="1076"/>
          <ac:picMkLst>
            <pc:docMk/>
            <pc:sldMk cId="4134608046" sldId="288"/>
            <ac:picMk id="4" creationId="{4FE83A53-0DC3-F80B-42E6-3628769A2B66}"/>
          </ac:picMkLst>
        </pc:picChg>
        <pc:picChg chg="del">
          <ac:chgData name="Nathalie Declercq" userId="dcbd5312-c975-4b18-b051-fc96884b9fc8" providerId="ADAL" clId="{E36B0428-BBF1-469A-806E-C190F4702500}" dt="2022-11-03T22:17:47.846" v="1225" actId="478"/>
          <ac:picMkLst>
            <pc:docMk/>
            <pc:sldMk cId="4134608046" sldId="288"/>
            <ac:picMk id="5" creationId="{B198233E-EDD9-E32E-9541-33E255541201}"/>
          </ac:picMkLst>
        </pc:picChg>
        <pc:picChg chg="del mod">
          <ac:chgData name="Nathalie Declercq" userId="dcbd5312-c975-4b18-b051-fc96884b9fc8" providerId="ADAL" clId="{E36B0428-BBF1-469A-806E-C190F4702500}" dt="2022-11-03T22:26:25.838" v="1322" actId="478"/>
          <ac:picMkLst>
            <pc:docMk/>
            <pc:sldMk cId="4134608046" sldId="288"/>
            <ac:picMk id="10" creationId="{02AF8653-4F85-8BA9-4A31-3B2E7A91C018}"/>
          </ac:picMkLst>
        </pc:picChg>
        <pc:picChg chg="add del mod">
          <ac:chgData name="Nathalie Declercq" userId="dcbd5312-c975-4b18-b051-fc96884b9fc8" providerId="ADAL" clId="{E36B0428-BBF1-469A-806E-C190F4702500}" dt="2022-11-03T22:26:06.875" v="1305" actId="478"/>
          <ac:picMkLst>
            <pc:docMk/>
            <pc:sldMk cId="4134608046" sldId="288"/>
            <ac:picMk id="12" creationId="{6BB99FA8-DE64-E211-DAD7-360DB3E00089}"/>
          </ac:picMkLst>
        </pc:picChg>
        <pc:picChg chg="add del mod">
          <ac:chgData name="Nathalie Declercq" userId="dcbd5312-c975-4b18-b051-fc96884b9fc8" providerId="ADAL" clId="{E36B0428-BBF1-469A-806E-C190F4702500}" dt="2022-11-03T22:26:09.089" v="1306" actId="478"/>
          <ac:picMkLst>
            <pc:docMk/>
            <pc:sldMk cId="4134608046" sldId="288"/>
            <ac:picMk id="14" creationId="{A907918F-25E1-FA22-46A4-A16C934B2ED4}"/>
          </ac:picMkLst>
        </pc:picChg>
        <pc:picChg chg="add del mod">
          <ac:chgData name="Nathalie Declercq" userId="dcbd5312-c975-4b18-b051-fc96884b9fc8" providerId="ADAL" clId="{E36B0428-BBF1-469A-806E-C190F4702500}" dt="2022-11-03T22:26:30.112" v="1323" actId="478"/>
          <ac:picMkLst>
            <pc:docMk/>
            <pc:sldMk cId="4134608046" sldId="288"/>
            <ac:picMk id="18" creationId="{CADC2BBF-3A32-9AFA-AFEB-66CB2A32DA63}"/>
          </ac:picMkLst>
        </pc:picChg>
        <pc:picChg chg="add mod">
          <ac:chgData name="Nathalie Declercq" userId="dcbd5312-c975-4b18-b051-fc96884b9fc8" providerId="ADAL" clId="{E36B0428-BBF1-469A-806E-C190F4702500}" dt="2022-11-03T22:31:59.962" v="1399" actId="14100"/>
          <ac:picMkLst>
            <pc:docMk/>
            <pc:sldMk cId="4134608046" sldId="288"/>
            <ac:picMk id="20" creationId="{98919851-5BB5-DF83-14B0-FB75876F6077}"/>
          </ac:picMkLst>
        </pc:picChg>
      </pc:sldChg>
      <pc:sldChg chg="del">
        <pc:chgData name="Nathalie Declercq" userId="dcbd5312-c975-4b18-b051-fc96884b9fc8" providerId="ADAL" clId="{E36B0428-BBF1-469A-806E-C190F4702500}" dt="2022-11-03T21:28:06.185" v="387" actId="47"/>
        <pc:sldMkLst>
          <pc:docMk/>
          <pc:sldMk cId="479993671" sldId="289"/>
        </pc:sldMkLst>
      </pc:sldChg>
      <pc:sldChg chg="addSp modSp add mod">
        <pc:chgData name="Nathalie Declercq" userId="dcbd5312-c975-4b18-b051-fc96884b9fc8" providerId="ADAL" clId="{E36B0428-BBF1-469A-806E-C190F4702500}" dt="2022-11-04T13:55:50.807" v="1661" actId="20577"/>
        <pc:sldMkLst>
          <pc:docMk/>
          <pc:sldMk cId="1768097885" sldId="289"/>
        </pc:sldMkLst>
        <pc:spChg chg="mod">
          <ac:chgData name="Nathalie Declercq" userId="dcbd5312-c975-4b18-b051-fc96884b9fc8" providerId="ADAL" clId="{E36B0428-BBF1-469A-806E-C190F4702500}" dt="2022-11-04T13:55:50.807" v="1661" actId="20577"/>
          <ac:spMkLst>
            <pc:docMk/>
            <pc:sldMk cId="1768097885" sldId="289"/>
            <ac:spMk id="6" creationId="{5655FE75-2599-976D-A4B2-04B27406782B}"/>
          </ac:spMkLst>
        </pc:spChg>
        <pc:picChg chg="add mod">
          <ac:chgData name="Nathalie Declercq" userId="dcbd5312-c975-4b18-b051-fc96884b9fc8" providerId="ADAL" clId="{E36B0428-BBF1-469A-806E-C190F4702500}" dt="2022-11-04T13:55:48.537" v="1658" actId="1076"/>
          <ac:picMkLst>
            <pc:docMk/>
            <pc:sldMk cId="1768097885" sldId="289"/>
            <ac:picMk id="2" creationId="{1AC96E69-EEF3-711E-4C9A-22A8A0C1E957}"/>
          </ac:picMkLst>
        </pc:picChg>
        <pc:picChg chg="add mod">
          <ac:chgData name="Nathalie Declercq" userId="dcbd5312-c975-4b18-b051-fc96884b9fc8" providerId="ADAL" clId="{E36B0428-BBF1-469A-806E-C190F4702500}" dt="2022-11-03T22:28:54.328" v="1376" actId="1076"/>
          <ac:picMkLst>
            <pc:docMk/>
            <pc:sldMk cId="1768097885" sldId="289"/>
            <ac:picMk id="3" creationId="{1E64E430-65AA-8802-EDAD-35B9D68FF545}"/>
          </ac:picMkLst>
        </pc:picChg>
        <pc:picChg chg="mod">
          <ac:chgData name="Nathalie Declercq" userId="dcbd5312-c975-4b18-b051-fc96884b9fc8" providerId="ADAL" clId="{E36B0428-BBF1-469A-806E-C190F4702500}" dt="2022-11-03T22:27:38.534" v="1330" actId="1076"/>
          <ac:picMkLst>
            <pc:docMk/>
            <pc:sldMk cId="1768097885" sldId="289"/>
            <ac:picMk id="18" creationId="{CADC2BBF-3A32-9AFA-AFEB-66CB2A32DA63}"/>
          </ac:picMkLst>
        </pc:picChg>
      </pc:sldChg>
      <pc:sldChg chg="addSp delSp modSp add mod">
        <pc:chgData name="Nathalie Declercq" userId="dcbd5312-c975-4b18-b051-fc96884b9fc8" providerId="ADAL" clId="{E36B0428-BBF1-469A-806E-C190F4702500}" dt="2022-11-03T22:33:44.239" v="1419" actId="478"/>
        <pc:sldMkLst>
          <pc:docMk/>
          <pc:sldMk cId="1943086450" sldId="290"/>
        </pc:sldMkLst>
        <pc:spChg chg="mod">
          <ac:chgData name="Nathalie Declercq" userId="dcbd5312-c975-4b18-b051-fc96884b9fc8" providerId="ADAL" clId="{E36B0428-BBF1-469A-806E-C190F4702500}" dt="2022-11-03T22:33:19.158" v="1413" actId="20577"/>
          <ac:spMkLst>
            <pc:docMk/>
            <pc:sldMk cId="1943086450" sldId="290"/>
            <ac:spMk id="6" creationId="{5655FE75-2599-976D-A4B2-04B27406782B}"/>
          </ac:spMkLst>
        </pc:spChg>
        <pc:picChg chg="add mod">
          <ac:chgData name="Nathalie Declercq" userId="dcbd5312-c975-4b18-b051-fc96884b9fc8" providerId="ADAL" clId="{E36B0428-BBF1-469A-806E-C190F4702500}" dt="2022-11-03T22:33:42.302" v="1418" actId="14100"/>
          <ac:picMkLst>
            <pc:docMk/>
            <pc:sldMk cId="1943086450" sldId="290"/>
            <ac:picMk id="3" creationId="{82143D48-DEA2-6D8E-9DD5-7C83A61AB23F}"/>
          </ac:picMkLst>
        </pc:picChg>
        <pc:picChg chg="del">
          <ac:chgData name="Nathalie Declercq" userId="dcbd5312-c975-4b18-b051-fc96884b9fc8" providerId="ADAL" clId="{E36B0428-BBF1-469A-806E-C190F4702500}" dt="2022-11-03T22:33:44.239" v="1419" actId="478"/>
          <ac:picMkLst>
            <pc:docMk/>
            <pc:sldMk cId="1943086450" sldId="290"/>
            <ac:picMk id="4" creationId="{4FE83A53-0DC3-F80B-42E6-3628769A2B66}"/>
          </ac:picMkLst>
        </pc:picChg>
        <pc:picChg chg="del">
          <ac:chgData name="Nathalie Declercq" userId="dcbd5312-c975-4b18-b051-fc96884b9fc8" providerId="ADAL" clId="{E36B0428-BBF1-469A-806E-C190F4702500}" dt="2022-11-03T22:32:24.351" v="1401" actId="478"/>
          <ac:picMkLst>
            <pc:docMk/>
            <pc:sldMk cId="1943086450" sldId="290"/>
            <ac:picMk id="20" creationId="{98919851-5BB5-DF83-14B0-FB75876F6077}"/>
          </ac:picMkLst>
        </pc:picChg>
      </pc:sldChg>
      <pc:sldChg chg="del">
        <pc:chgData name="Nathalie Declercq" userId="dcbd5312-c975-4b18-b051-fc96884b9fc8" providerId="ADAL" clId="{E36B0428-BBF1-469A-806E-C190F4702500}" dt="2022-11-03T21:28:05.984" v="386" actId="47"/>
        <pc:sldMkLst>
          <pc:docMk/>
          <pc:sldMk cId="2245070851" sldId="290"/>
        </pc:sldMkLst>
      </pc:sldChg>
      <pc:sldChg chg="del">
        <pc:chgData name="Nathalie Declercq" userId="dcbd5312-c975-4b18-b051-fc96884b9fc8" providerId="ADAL" clId="{E36B0428-BBF1-469A-806E-C190F4702500}" dt="2022-11-03T21:28:06.415" v="388" actId="47"/>
        <pc:sldMkLst>
          <pc:docMk/>
          <pc:sldMk cId="2909504971" sldId="291"/>
        </pc:sldMkLst>
      </pc:sldChg>
      <pc:sldChg chg="addSp delSp modSp add mod">
        <pc:chgData name="Nathalie Declercq" userId="dcbd5312-c975-4b18-b051-fc96884b9fc8" providerId="ADAL" clId="{E36B0428-BBF1-469A-806E-C190F4702500}" dt="2022-11-03T22:38:03.673" v="1489" actId="14100"/>
        <pc:sldMkLst>
          <pc:docMk/>
          <pc:sldMk cId="3983218681" sldId="291"/>
        </pc:sldMkLst>
        <pc:spChg chg="mod">
          <ac:chgData name="Nathalie Declercq" userId="dcbd5312-c975-4b18-b051-fc96884b9fc8" providerId="ADAL" clId="{E36B0428-BBF1-469A-806E-C190F4702500}" dt="2022-11-03T22:34:30.739" v="1485" actId="5793"/>
          <ac:spMkLst>
            <pc:docMk/>
            <pc:sldMk cId="3983218681" sldId="291"/>
            <ac:spMk id="6" creationId="{5655FE75-2599-976D-A4B2-04B27406782B}"/>
          </ac:spMkLst>
        </pc:spChg>
        <pc:spChg chg="mod">
          <ac:chgData name="Nathalie Declercq" userId="dcbd5312-c975-4b18-b051-fc96884b9fc8" providerId="ADAL" clId="{E36B0428-BBF1-469A-806E-C190F4702500}" dt="2022-11-03T22:34:16.456" v="1482" actId="20577"/>
          <ac:spMkLst>
            <pc:docMk/>
            <pc:sldMk cId="3983218681" sldId="291"/>
            <ac:spMk id="9" creationId="{00000000-0000-0000-0000-000000000000}"/>
          </ac:spMkLst>
        </pc:spChg>
        <pc:picChg chg="del">
          <ac:chgData name="Nathalie Declercq" userId="dcbd5312-c975-4b18-b051-fc96884b9fc8" providerId="ADAL" clId="{E36B0428-BBF1-469A-806E-C190F4702500}" dt="2022-11-03T22:34:19.336" v="1483" actId="478"/>
          <ac:picMkLst>
            <pc:docMk/>
            <pc:sldMk cId="3983218681" sldId="291"/>
            <ac:picMk id="3" creationId="{82143D48-DEA2-6D8E-9DD5-7C83A61AB23F}"/>
          </ac:picMkLst>
        </pc:picChg>
        <pc:picChg chg="add mod">
          <ac:chgData name="Nathalie Declercq" userId="dcbd5312-c975-4b18-b051-fc96884b9fc8" providerId="ADAL" clId="{E36B0428-BBF1-469A-806E-C190F4702500}" dt="2022-11-03T22:38:03.673" v="1489" actId="14100"/>
          <ac:picMkLst>
            <pc:docMk/>
            <pc:sldMk cId="3983218681" sldId="291"/>
            <ac:picMk id="4" creationId="{3322CF7A-A1DB-1FE0-0341-B34656A356C6}"/>
          </ac:picMkLst>
        </pc:picChg>
      </pc:sldChg>
      <pc:sldChg chg="del">
        <pc:chgData name="Nathalie Declercq" userId="dcbd5312-c975-4b18-b051-fc96884b9fc8" providerId="ADAL" clId="{E36B0428-BBF1-469A-806E-C190F4702500}" dt="2022-11-03T21:28:06.941" v="389" actId="47"/>
        <pc:sldMkLst>
          <pc:docMk/>
          <pc:sldMk cId="1656880846" sldId="292"/>
        </pc:sldMkLst>
      </pc:sldChg>
      <pc:sldChg chg="addSp delSp modSp add mod">
        <pc:chgData name="Nathalie Declercq" userId="dcbd5312-c975-4b18-b051-fc96884b9fc8" providerId="ADAL" clId="{E36B0428-BBF1-469A-806E-C190F4702500}" dt="2022-11-03T22:39:08.221" v="1506" actId="14100"/>
        <pc:sldMkLst>
          <pc:docMk/>
          <pc:sldMk cId="3655156997" sldId="292"/>
        </pc:sldMkLst>
        <pc:spChg chg="mod">
          <ac:chgData name="Nathalie Declercq" userId="dcbd5312-c975-4b18-b051-fc96884b9fc8" providerId="ADAL" clId="{E36B0428-BBF1-469A-806E-C190F4702500}" dt="2022-11-03T22:38:18.090" v="1500" actId="20577"/>
          <ac:spMkLst>
            <pc:docMk/>
            <pc:sldMk cId="3655156997" sldId="292"/>
            <ac:spMk id="9" creationId="{00000000-0000-0000-0000-000000000000}"/>
          </ac:spMkLst>
        </pc:spChg>
        <pc:picChg chg="add mod">
          <ac:chgData name="Nathalie Declercq" userId="dcbd5312-c975-4b18-b051-fc96884b9fc8" providerId="ADAL" clId="{E36B0428-BBF1-469A-806E-C190F4702500}" dt="2022-11-03T22:39:08.221" v="1506" actId="14100"/>
          <ac:picMkLst>
            <pc:docMk/>
            <pc:sldMk cId="3655156997" sldId="292"/>
            <ac:picMk id="3" creationId="{B7F226A4-485A-A9B6-43F3-100EDB31C0A2}"/>
          </ac:picMkLst>
        </pc:picChg>
        <pc:picChg chg="del">
          <ac:chgData name="Nathalie Declercq" userId="dcbd5312-c975-4b18-b051-fc96884b9fc8" providerId="ADAL" clId="{E36B0428-BBF1-469A-806E-C190F4702500}" dt="2022-11-03T22:38:21.853" v="1501" actId="478"/>
          <ac:picMkLst>
            <pc:docMk/>
            <pc:sldMk cId="3655156997" sldId="292"/>
            <ac:picMk id="4" creationId="{3322CF7A-A1DB-1FE0-0341-B34656A356C6}"/>
          </ac:picMkLst>
        </pc:picChg>
      </pc:sldChg>
      <pc:sldChg chg="addSp delSp modSp add mod">
        <pc:chgData name="Nathalie Declercq" userId="dcbd5312-c975-4b18-b051-fc96884b9fc8" providerId="ADAL" clId="{E36B0428-BBF1-469A-806E-C190F4702500}" dt="2022-11-03T22:41:23.008" v="1567" actId="1076"/>
        <pc:sldMkLst>
          <pc:docMk/>
          <pc:sldMk cId="2424494700" sldId="293"/>
        </pc:sldMkLst>
        <pc:spChg chg="add del mod">
          <ac:chgData name="Nathalie Declercq" userId="dcbd5312-c975-4b18-b051-fc96884b9fc8" providerId="ADAL" clId="{E36B0428-BBF1-469A-806E-C190F4702500}" dt="2022-11-03T22:40:13.411" v="1563" actId="20577"/>
          <ac:spMkLst>
            <pc:docMk/>
            <pc:sldMk cId="2424494700" sldId="293"/>
            <ac:spMk id="6" creationId="{5655FE75-2599-976D-A4B2-04B27406782B}"/>
          </ac:spMkLst>
        </pc:spChg>
        <pc:picChg chg="add mod">
          <ac:chgData name="Nathalie Declercq" userId="dcbd5312-c975-4b18-b051-fc96884b9fc8" providerId="ADAL" clId="{E36B0428-BBF1-469A-806E-C190F4702500}" dt="2022-11-03T22:40:50.891" v="1565" actId="1076"/>
          <ac:picMkLst>
            <pc:docMk/>
            <pc:sldMk cId="2424494700" sldId="293"/>
            <ac:picMk id="3" creationId="{C1525010-7F0A-CEF8-0FEF-E731A35A63C8}"/>
          </ac:picMkLst>
        </pc:picChg>
        <pc:picChg chg="del">
          <ac:chgData name="Nathalie Declercq" userId="dcbd5312-c975-4b18-b051-fc96884b9fc8" providerId="ADAL" clId="{E36B0428-BBF1-469A-806E-C190F4702500}" dt="2022-11-03T22:39:26.957" v="1508" actId="478"/>
          <ac:picMkLst>
            <pc:docMk/>
            <pc:sldMk cId="2424494700" sldId="293"/>
            <ac:picMk id="4" creationId="{3322CF7A-A1DB-1FE0-0341-B34656A356C6}"/>
          </ac:picMkLst>
        </pc:picChg>
        <pc:picChg chg="add mod">
          <ac:chgData name="Nathalie Declercq" userId="dcbd5312-c975-4b18-b051-fc96884b9fc8" providerId="ADAL" clId="{E36B0428-BBF1-469A-806E-C190F4702500}" dt="2022-11-03T22:41:23.008" v="1567" actId="1076"/>
          <ac:picMkLst>
            <pc:docMk/>
            <pc:sldMk cId="2424494700" sldId="293"/>
            <ac:picMk id="7" creationId="{50AA20FF-DFA2-D478-0224-83C3BCC913F4}"/>
          </ac:picMkLst>
        </pc:picChg>
      </pc:sldChg>
      <pc:sldChg chg="del">
        <pc:chgData name="Nathalie Declercq" userId="dcbd5312-c975-4b18-b051-fc96884b9fc8" providerId="ADAL" clId="{E36B0428-BBF1-469A-806E-C190F4702500}" dt="2022-11-03T21:28:07.228" v="390" actId="47"/>
        <pc:sldMkLst>
          <pc:docMk/>
          <pc:sldMk cId="2689915497" sldId="293"/>
        </pc:sldMkLst>
      </pc:sldChg>
      <pc:sldChg chg="del">
        <pc:chgData name="Nathalie Declercq" userId="dcbd5312-c975-4b18-b051-fc96884b9fc8" providerId="ADAL" clId="{E36B0428-BBF1-469A-806E-C190F4702500}" dt="2022-11-03T21:28:07.461" v="391" actId="47"/>
        <pc:sldMkLst>
          <pc:docMk/>
          <pc:sldMk cId="695863424" sldId="294"/>
        </pc:sldMkLst>
      </pc:sldChg>
      <pc:sldChg chg="addSp delSp modSp add mod">
        <pc:chgData name="Nathalie Declercq" userId="dcbd5312-c975-4b18-b051-fc96884b9fc8" providerId="ADAL" clId="{E36B0428-BBF1-469A-806E-C190F4702500}" dt="2022-11-03T22:43:03.230" v="1622" actId="1076"/>
        <pc:sldMkLst>
          <pc:docMk/>
          <pc:sldMk cId="1194336020" sldId="294"/>
        </pc:sldMkLst>
        <pc:spChg chg="mod">
          <ac:chgData name="Nathalie Declercq" userId="dcbd5312-c975-4b18-b051-fc96884b9fc8" providerId="ADAL" clId="{E36B0428-BBF1-469A-806E-C190F4702500}" dt="2022-11-03T22:42:19.583" v="1617" actId="113"/>
          <ac:spMkLst>
            <pc:docMk/>
            <pc:sldMk cId="1194336020" sldId="294"/>
            <ac:spMk id="6" creationId="{5655FE75-2599-976D-A4B2-04B27406782B}"/>
          </ac:spMkLst>
        </pc:spChg>
        <pc:picChg chg="del">
          <ac:chgData name="Nathalie Declercq" userId="dcbd5312-c975-4b18-b051-fc96884b9fc8" providerId="ADAL" clId="{E36B0428-BBF1-469A-806E-C190F4702500}" dt="2022-11-03T22:41:41.199" v="1569" actId="478"/>
          <ac:picMkLst>
            <pc:docMk/>
            <pc:sldMk cId="1194336020" sldId="294"/>
            <ac:picMk id="3" creationId="{B7F226A4-485A-A9B6-43F3-100EDB31C0A2}"/>
          </ac:picMkLst>
        </pc:picChg>
        <pc:picChg chg="add mod">
          <ac:chgData name="Nathalie Declercq" userId="dcbd5312-c975-4b18-b051-fc96884b9fc8" providerId="ADAL" clId="{E36B0428-BBF1-469A-806E-C190F4702500}" dt="2022-11-03T22:43:03.230" v="1622" actId="1076"/>
          <ac:picMkLst>
            <pc:docMk/>
            <pc:sldMk cId="1194336020" sldId="294"/>
            <ac:picMk id="4" creationId="{2270A538-2686-4B74-1C29-30560BA72E51}"/>
          </ac:picMkLst>
        </pc:picChg>
      </pc:sldChg>
      <pc:sldChg chg="del">
        <pc:chgData name="Nathalie Declercq" userId="dcbd5312-c975-4b18-b051-fc96884b9fc8" providerId="ADAL" clId="{E36B0428-BBF1-469A-806E-C190F4702500}" dt="2022-11-03T21:28:07.696" v="392" actId="47"/>
        <pc:sldMkLst>
          <pc:docMk/>
          <pc:sldMk cId="4189719783" sldId="295"/>
        </pc:sldMkLst>
      </pc:sldChg>
      <pc:sldChg chg="del">
        <pc:chgData name="Nathalie Declercq" userId="dcbd5312-c975-4b18-b051-fc96884b9fc8" providerId="ADAL" clId="{E36B0428-BBF1-469A-806E-C190F4702500}" dt="2022-11-03T21:28:07.954" v="393" actId="47"/>
        <pc:sldMkLst>
          <pc:docMk/>
          <pc:sldMk cId="2201777780" sldId="394"/>
        </pc:sldMkLst>
      </pc:sldChg>
      <pc:sldChg chg="del">
        <pc:chgData name="Nathalie Declercq" userId="dcbd5312-c975-4b18-b051-fc96884b9fc8" providerId="ADAL" clId="{E36B0428-BBF1-469A-806E-C190F4702500}" dt="2022-11-03T21:28:08.402" v="394" actId="47"/>
        <pc:sldMkLst>
          <pc:docMk/>
          <pc:sldMk cId="3904117028" sldId="396"/>
        </pc:sldMkLst>
      </pc:sldChg>
      <pc:sldChg chg="del">
        <pc:chgData name="Nathalie Declercq" userId="dcbd5312-c975-4b18-b051-fc96884b9fc8" providerId="ADAL" clId="{E36B0428-BBF1-469A-806E-C190F4702500}" dt="2022-11-03T21:28:08.635" v="395" actId="47"/>
        <pc:sldMkLst>
          <pc:docMk/>
          <pc:sldMk cId="2508444648" sldId="397"/>
        </pc:sldMkLst>
      </pc:sldChg>
      <pc:sldChg chg="del">
        <pc:chgData name="Nathalie Declercq" userId="dcbd5312-c975-4b18-b051-fc96884b9fc8" providerId="ADAL" clId="{E36B0428-BBF1-469A-806E-C190F4702500}" dt="2022-11-03T21:28:08.844" v="396" actId="47"/>
        <pc:sldMkLst>
          <pc:docMk/>
          <pc:sldMk cId="894705327" sldId="398"/>
        </pc:sldMkLst>
      </pc:sldChg>
      <pc:sldChg chg="del">
        <pc:chgData name="Nathalie Declercq" userId="dcbd5312-c975-4b18-b051-fc96884b9fc8" providerId="ADAL" clId="{E36B0428-BBF1-469A-806E-C190F4702500}" dt="2022-11-03T21:28:09.020" v="397" actId="47"/>
        <pc:sldMkLst>
          <pc:docMk/>
          <pc:sldMk cId="4078757592" sldId="399"/>
        </pc:sldMkLst>
      </pc:sldChg>
      <pc:sldChg chg="del">
        <pc:chgData name="Nathalie Declercq" userId="dcbd5312-c975-4b18-b051-fc96884b9fc8" providerId="ADAL" clId="{E36B0428-BBF1-469A-806E-C190F4702500}" dt="2022-11-03T21:28:09.521" v="398" actId="47"/>
        <pc:sldMkLst>
          <pc:docMk/>
          <pc:sldMk cId="136581557" sldId="400"/>
        </pc:sldMkLst>
      </pc:sldChg>
      <pc:sldChg chg="del">
        <pc:chgData name="Nathalie Declercq" userId="dcbd5312-c975-4b18-b051-fc96884b9fc8" providerId="ADAL" clId="{E36B0428-BBF1-469A-806E-C190F4702500}" dt="2022-11-03T21:28:09.783" v="399" actId="47"/>
        <pc:sldMkLst>
          <pc:docMk/>
          <pc:sldMk cId="3353902301" sldId="401"/>
        </pc:sldMkLst>
      </pc:sldChg>
      <pc:sldChg chg="del">
        <pc:chgData name="Nathalie Declercq" userId="dcbd5312-c975-4b18-b051-fc96884b9fc8" providerId="ADAL" clId="{E36B0428-BBF1-469A-806E-C190F4702500}" dt="2022-11-03T21:28:09.990" v="400" actId="47"/>
        <pc:sldMkLst>
          <pc:docMk/>
          <pc:sldMk cId="2346695511" sldId="402"/>
        </pc:sldMkLst>
      </pc:sldChg>
      <pc:sldChg chg="del">
        <pc:chgData name="Nathalie Declercq" userId="dcbd5312-c975-4b18-b051-fc96884b9fc8" providerId="ADAL" clId="{E36B0428-BBF1-469A-806E-C190F4702500}" dt="2022-11-03T21:28:10.211" v="401" actId="47"/>
        <pc:sldMkLst>
          <pc:docMk/>
          <pc:sldMk cId="471199307" sldId="403"/>
        </pc:sldMkLst>
      </pc:sldChg>
      <pc:sldChg chg="del">
        <pc:chgData name="Nathalie Declercq" userId="dcbd5312-c975-4b18-b051-fc96884b9fc8" providerId="ADAL" clId="{E36B0428-BBF1-469A-806E-C190F4702500}" dt="2022-11-03T21:28:10.908" v="402" actId="47"/>
        <pc:sldMkLst>
          <pc:docMk/>
          <pc:sldMk cId="3361450518" sldId="405"/>
        </pc:sldMkLst>
      </pc:sldChg>
      <pc:sldChg chg="del">
        <pc:chgData name="Nathalie Declercq" userId="dcbd5312-c975-4b18-b051-fc96884b9fc8" providerId="ADAL" clId="{E36B0428-BBF1-469A-806E-C190F4702500}" dt="2022-11-03T21:28:11.499" v="403" actId="47"/>
        <pc:sldMkLst>
          <pc:docMk/>
          <pc:sldMk cId="3353677626" sldId="406"/>
        </pc:sldMkLst>
      </pc:sldChg>
      <pc:sldMasterChg chg="del delSldLayout">
        <pc:chgData name="Nathalie Declercq" userId="dcbd5312-c975-4b18-b051-fc96884b9fc8" providerId="ADAL" clId="{E36B0428-BBF1-469A-806E-C190F4702500}" dt="2022-11-03T21:28:11.499" v="403" actId="47"/>
        <pc:sldMasterMkLst>
          <pc:docMk/>
          <pc:sldMasterMk cId="2786820061" sldId="2147483678"/>
        </pc:sldMasterMkLst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2042225855" sldId="2147483679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3097777827" sldId="2147483680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1078833183" sldId="2147483681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878137800" sldId="2147483682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828011143" sldId="2147483683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166545238" sldId="2147483684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3998463407" sldId="2147483685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4113781117" sldId="2147483686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539915774" sldId="2147483687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4238129876" sldId="2147483688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2239106881" sldId="2147483689"/>
          </pc:sldLayoutMkLst>
        </pc:sldLayoutChg>
        <pc:sldLayoutChg chg="del">
          <pc:chgData name="Nathalie Declercq" userId="dcbd5312-c975-4b18-b051-fc96884b9fc8" providerId="ADAL" clId="{E36B0428-BBF1-469A-806E-C190F4702500}" dt="2022-11-03T21:28:11.499" v="403" actId="47"/>
          <pc:sldLayoutMkLst>
            <pc:docMk/>
            <pc:sldMasterMk cId="2786820061" sldId="2147483678"/>
            <pc:sldLayoutMk cId="3931512047" sldId="214748369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0F6D7-AF47-4083-8927-243273E4D486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3AB9D-1975-4C51-94AD-8B20B0AEE8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901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8362"/>
          <a:stretch/>
        </p:blipFill>
        <p:spPr>
          <a:xfrm>
            <a:off x="-1" y="0"/>
            <a:ext cx="4437529" cy="50292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0"/>
            <a:ext cx="6864101" cy="51435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69948" y="1597819"/>
            <a:ext cx="8774052" cy="1102519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IT Fundamentals hoofdstuk 7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4104329" y="2570400"/>
            <a:ext cx="4741643" cy="758328"/>
          </a:xfrm>
        </p:spPr>
        <p:txBody>
          <a:bodyPr>
            <a:noAutofit/>
          </a:bodyPr>
          <a:lstStyle/>
          <a:p>
            <a:pPr algn="ctr"/>
            <a:r>
              <a:rPr lang="nl-BE" b="1" dirty="0"/>
              <a:t>Inleiding tot </a:t>
            </a:r>
            <a:r>
              <a:rPr lang="nl-BE" b="1"/>
              <a:t>de Analyse</a:t>
            </a:r>
            <a:endParaRPr lang="nl-BE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6" y="365201"/>
            <a:ext cx="8295913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7.4. Het begrip oneindig in de wiskunde (vervolg)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8" y="969908"/>
            <a:ext cx="862130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1" dirty="0">
                <a:solidFill>
                  <a:srgbClr val="92D050"/>
                </a:solidFill>
              </a:rPr>
              <a:t>7.4.2. Eigenschappen (vervolg)</a:t>
            </a:r>
          </a:p>
          <a:p>
            <a:endParaRPr lang="nl-BE" sz="800" b="1" dirty="0">
              <a:solidFill>
                <a:srgbClr val="92D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nl-BE" sz="1400" b="1" dirty="0"/>
              <a:t>Rekenregels voor vermenigvuldigen en delen: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r>
              <a:rPr lang="nl-BE" sz="1400" dirty="0"/>
              <a:t>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FE83A53-0DC3-F80B-42E6-3628769A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85" y="1656762"/>
            <a:ext cx="296944" cy="244979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98919851-5BB5-DF83-14B0-FB75876F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6" y="1667257"/>
            <a:ext cx="5117228" cy="33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0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6" y="365201"/>
            <a:ext cx="8295913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7.4. Het begrip oneindig in de wiskunde (vervolg)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8" y="969908"/>
            <a:ext cx="862130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1" dirty="0">
                <a:solidFill>
                  <a:srgbClr val="92D050"/>
                </a:solidFill>
              </a:rPr>
              <a:t>7.4.2. Eigenschappen (vervolg)</a:t>
            </a:r>
          </a:p>
          <a:p>
            <a:endParaRPr lang="nl-BE" sz="800" b="1" dirty="0">
              <a:solidFill>
                <a:srgbClr val="92D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nl-BE" sz="1400" b="1" dirty="0"/>
              <a:t>Rekenregels voor vermenigvuldigen en delen (vervolg):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r>
              <a:rPr lang="nl-BE" sz="1400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2143D48-DEA2-6D8E-9DD5-7C83A61A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37" y="1785012"/>
            <a:ext cx="4348815" cy="269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8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6" y="365201"/>
            <a:ext cx="8295913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7.5. Oefeningen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8" y="969908"/>
            <a:ext cx="86213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l-BE" sz="1400" b="1" dirty="0"/>
          </a:p>
          <a:p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r>
              <a:rPr lang="nl-BE" sz="1400" dirty="0"/>
              <a:t>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322CF7A-A1DB-1FE0-0341-B34656A3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22" y="1052054"/>
            <a:ext cx="7129646" cy="34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6" y="365201"/>
            <a:ext cx="8295913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7.5. Oefeningen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9" y="969908"/>
            <a:ext cx="86213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1" dirty="0"/>
              <a:t>Oplossing oefening 1:</a:t>
            </a:r>
          </a:p>
          <a:p>
            <a:endParaRPr lang="nl-BE" sz="1400" b="1" dirty="0"/>
          </a:p>
          <a:p>
            <a:endParaRPr lang="nl-BE" sz="14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1525010-7F0A-CEF8-0FEF-E731A35A6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1047750"/>
            <a:ext cx="2581275" cy="304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0AA20FF-DFA2-D478-0224-83C3BCC91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3918338"/>
            <a:ext cx="22764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9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6" y="365201"/>
            <a:ext cx="8295913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7.5. Oefeningen (vervolg)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8" y="969908"/>
            <a:ext cx="86213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l-BE" sz="1400" b="1" dirty="0"/>
          </a:p>
          <a:p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BE" sz="1400" b="1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r>
              <a:rPr lang="nl-BE" sz="1400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7F226A4-485A-A9B6-43F3-100EDB31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9" y="1315654"/>
            <a:ext cx="4308112" cy="22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5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6" y="365201"/>
            <a:ext cx="8295913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7.5. Oefeningen (vervolg)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8" y="969908"/>
            <a:ext cx="8621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1" dirty="0"/>
              <a:t>Oplossing oefening 2: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70A538-2686-4B74-1C29-30560BA7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1333208"/>
            <a:ext cx="5400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685799" y="1393399"/>
            <a:ext cx="8146627" cy="3354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nl-BE" dirty="0"/>
              <a:t>7.1. Het veld </a:t>
            </a:r>
          </a:p>
          <a:p>
            <a:pPr marL="457200" lvl="1" indent="0">
              <a:buNone/>
            </a:pPr>
            <a:r>
              <a:rPr lang="nl-BE" dirty="0"/>
              <a:t>7.2. Machten</a:t>
            </a:r>
          </a:p>
          <a:p>
            <a:pPr marL="457200" lvl="1" indent="0">
              <a:buNone/>
            </a:pPr>
            <a:r>
              <a:rPr lang="nl-BE" dirty="0"/>
              <a:t>7.3. Intervallen </a:t>
            </a:r>
          </a:p>
          <a:p>
            <a:pPr marL="457200" lvl="1" indent="0">
              <a:buNone/>
            </a:pPr>
            <a:r>
              <a:rPr lang="nl-BE" dirty="0"/>
              <a:t>7.4. Het begrip oneindig in de wiskunde</a:t>
            </a:r>
          </a:p>
          <a:p>
            <a:pPr marL="457200" lvl="1" indent="0">
              <a:buNone/>
            </a:pPr>
            <a:r>
              <a:rPr lang="nl-BE" dirty="0"/>
              <a:t>	7.4.1. De uitgebreide reële rechte </a:t>
            </a:r>
          </a:p>
          <a:p>
            <a:pPr marL="457200" lvl="1" indent="0">
              <a:buNone/>
            </a:pPr>
            <a:r>
              <a:rPr lang="nl-BE" dirty="0"/>
              <a:t>	7.4.2. Eigenschappen</a:t>
            </a:r>
          </a:p>
          <a:p>
            <a:pPr marL="457200" lvl="1" indent="0">
              <a:buNone/>
            </a:pPr>
            <a:r>
              <a:rPr lang="nl-BE" dirty="0"/>
              <a:t>7.5. Oefeningen</a:t>
            </a:r>
          </a:p>
          <a:p>
            <a:pPr marL="457200" lvl="1" indent="0">
              <a:buNone/>
            </a:pPr>
            <a:endParaRPr lang="nl-BE" sz="1800" dirty="0">
              <a:latin typeface="Montserrat SemiBold" panose="00000700000000000000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latin typeface="Montserrat ExtraBold" panose="00000900000000000000" pitchFamily="2" charset="0"/>
              </a:rPr>
              <a:t>Inhoud.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C4D8635-2B1E-B780-331E-68821161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508" y="1469181"/>
            <a:ext cx="752475" cy="3524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591CD5C-089B-3551-725C-D324BF6E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434" y="2360400"/>
            <a:ext cx="3810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73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7.1. Het veld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200" dirty="0">
                <a:solidFill>
                  <a:schemeClr val="tx1"/>
                </a:solidFill>
              </a:rPr>
              <a:t>Voor de verzameling der reële getallen,           , samen met de optelling (+) en de vermenigvuldiging (·) gedefinieerd op deze verzameling, gelden de volgende eigenschappen:</a:t>
            </a: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200" dirty="0">
                <a:solidFill>
                  <a:schemeClr val="tx1"/>
                </a:solidFill>
              </a:rPr>
              <a:t>Hieruit mogen we besluiten dat         , +, · een </a:t>
            </a:r>
            <a:r>
              <a:rPr lang="nl-BE" sz="1200" b="1" dirty="0">
                <a:solidFill>
                  <a:srgbClr val="FF0000"/>
                </a:solidFill>
              </a:rPr>
              <a:t>veld</a:t>
            </a:r>
            <a:r>
              <a:rPr lang="nl-BE" sz="1200" dirty="0">
                <a:solidFill>
                  <a:schemeClr val="tx1"/>
                </a:solidFill>
              </a:rPr>
              <a:t> is.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63A0A57-9C09-98F7-7049-2A3C80296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21" y="527687"/>
            <a:ext cx="1026479" cy="48075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1DEA350-BD01-7AFB-334B-F5C66443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82" y="1333208"/>
            <a:ext cx="296944" cy="24497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A855049-85CE-F023-EBEB-2C3A4226B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575" y="1647533"/>
            <a:ext cx="4993852" cy="248324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43E1795-4EBE-73C9-B43D-D0A84CBB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082" y="4370834"/>
            <a:ext cx="296944" cy="2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6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7.2. Machten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CFFCEAC-605D-E6B0-F2B0-65E0462F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31" y="1199924"/>
            <a:ext cx="5500688" cy="34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9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7.2. Machten (vervolg)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CF8A9EC-F567-6079-AECD-94A2E5E08FC5}"/>
              </a:ext>
            </a:extLst>
          </p:cNvPr>
          <p:cNvSpPr txBox="1"/>
          <p:nvPr/>
        </p:nvSpPr>
        <p:spPr>
          <a:xfrm>
            <a:off x="408361" y="1205748"/>
            <a:ext cx="1846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Rekenregels: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91BC864-51B6-4143-9250-828C244A2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28" y="1333208"/>
            <a:ext cx="5113033" cy="21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8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65201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7.3. Intervallen in 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912E4C-F8E3-4E0A-07F8-4F4F8917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797" y="442873"/>
            <a:ext cx="527086" cy="43484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8" y="969908"/>
            <a:ext cx="862130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200" dirty="0"/>
              <a:t>De verzameling        kan voorgesteld worden als een </a:t>
            </a:r>
            <a:r>
              <a:rPr lang="nl-BE" sz="1200" b="1" dirty="0">
                <a:solidFill>
                  <a:srgbClr val="FF0000"/>
                </a:solidFill>
              </a:rPr>
              <a:t>rechte</a:t>
            </a:r>
            <a:r>
              <a:rPr lang="nl-BE" sz="1200" dirty="0"/>
              <a:t>.</a:t>
            </a:r>
          </a:p>
          <a:p>
            <a:endParaRPr lang="nl-BE" sz="800" dirty="0"/>
          </a:p>
          <a:p>
            <a:r>
              <a:rPr lang="nl-BE" sz="1200" dirty="0"/>
              <a:t>Indien op deze reële rechte een ijk is aangebracht kan om het even welk reëel getal hierop aangeduid worden. </a:t>
            </a:r>
          </a:p>
          <a:p>
            <a:endParaRPr lang="nl-BE" sz="800" dirty="0"/>
          </a:p>
          <a:p>
            <a:r>
              <a:rPr lang="nl-BE" sz="1200" dirty="0"/>
              <a:t>Elk punt van de reële rechte komt overeen met één specifiek reëel getal. Wanneer we een aaneengesloten deel van de reële rechte willen aanduiden, spreken we van een </a:t>
            </a:r>
            <a:r>
              <a:rPr lang="nl-BE" sz="1200" b="1" dirty="0">
                <a:solidFill>
                  <a:srgbClr val="FF0000"/>
                </a:solidFill>
              </a:rPr>
              <a:t>interval</a:t>
            </a:r>
            <a:r>
              <a:rPr lang="nl-BE" sz="1200" dirty="0"/>
              <a:t>. Een interval is een deelverzameling van        . </a:t>
            </a:r>
          </a:p>
          <a:p>
            <a:endParaRPr lang="nl-BE" sz="800" dirty="0"/>
          </a:p>
          <a:p>
            <a:r>
              <a:rPr lang="nl-BE" sz="1200" dirty="0"/>
              <a:t>We maken onderscheid tussen vier soorten intervallen:</a:t>
            </a:r>
          </a:p>
          <a:p>
            <a:endParaRPr lang="nl-BE" sz="1200" dirty="0"/>
          </a:p>
          <a:p>
            <a:r>
              <a:rPr lang="nl-BE" sz="1200" b="1" dirty="0"/>
              <a:t>1</a:t>
            </a:r>
            <a:r>
              <a:rPr lang="nl-BE" sz="1200" b="1" baseline="30000" dirty="0"/>
              <a:t>ste</a:t>
            </a:r>
            <a:r>
              <a:rPr lang="nl-BE" sz="1200" dirty="0"/>
              <a:t> </a:t>
            </a:r>
            <a:r>
              <a:rPr lang="nl-BE" sz="1200" b="1" dirty="0">
                <a:solidFill>
                  <a:srgbClr val="00B0F0"/>
                </a:solidFill>
              </a:rPr>
              <a:t>Open interval</a:t>
            </a:r>
            <a:r>
              <a:rPr lang="nl-BE" sz="1200" dirty="0"/>
              <a:t>: bevat alle reële getallen gelegen tussen twee reële waarden a en b, a en b zelf niet inbegrepen. </a:t>
            </a:r>
          </a:p>
          <a:p>
            <a:endParaRPr lang="nl-BE" sz="1200" dirty="0"/>
          </a:p>
          <a:p>
            <a:endParaRPr lang="nl-BE" sz="1200" dirty="0"/>
          </a:p>
          <a:p>
            <a:endParaRPr lang="nl-BE" sz="1200" dirty="0"/>
          </a:p>
          <a:p>
            <a:endParaRPr lang="nl-BE" sz="1200" dirty="0"/>
          </a:p>
          <a:p>
            <a:endParaRPr lang="nl-BE" sz="1200" dirty="0"/>
          </a:p>
          <a:p>
            <a:endParaRPr lang="nl-BE" sz="1200" dirty="0"/>
          </a:p>
          <a:p>
            <a:r>
              <a:rPr lang="nl-BE" sz="1200" b="1" dirty="0"/>
              <a:t>2</a:t>
            </a:r>
            <a:r>
              <a:rPr lang="nl-BE" sz="1200" b="1" baseline="30000" dirty="0"/>
              <a:t>de</a:t>
            </a:r>
            <a:r>
              <a:rPr lang="nl-BE" sz="1200" dirty="0"/>
              <a:t> </a:t>
            </a:r>
            <a:r>
              <a:rPr lang="nl-BE" sz="1200" b="1" dirty="0">
                <a:solidFill>
                  <a:srgbClr val="00B0F0"/>
                </a:solidFill>
              </a:rPr>
              <a:t>Gesloten interval</a:t>
            </a:r>
            <a:r>
              <a:rPr lang="nl-BE" sz="1200" dirty="0"/>
              <a:t>: bevat alle reële getallen gelegen tussen twee reële waarden a en b, a en b inbegrepen. 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39C0052-597C-47A2-5696-05BB4449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589" y="2757038"/>
            <a:ext cx="2469082" cy="83832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965E6B-CC73-C0F3-35AB-E5AF17C8B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589" y="4109084"/>
            <a:ext cx="2469082" cy="101898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D0BCB260-654C-9541-BAD4-0B58B85B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188" y="1780248"/>
            <a:ext cx="296944" cy="24497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BCA2C72-9FCB-E9FE-0541-F0015BA2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09" y="969908"/>
            <a:ext cx="296944" cy="2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65201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7.3. Intervallen in       (vervolg) 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912E4C-F8E3-4E0A-07F8-4F4F8917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797" y="442873"/>
            <a:ext cx="527086" cy="43484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8" y="969908"/>
            <a:ext cx="862130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200" b="1" dirty="0"/>
              <a:t>3</a:t>
            </a:r>
            <a:r>
              <a:rPr lang="nl-BE" sz="1200" b="1" baseline="30000" dirty="0"/>
              <a:t>de</a:t>
            </a:r>
            <a:r>
              <a:rPr lang="nl-BE" sz="1200" dirty="0"/>
              <a:t> </a:t>
            </a:r>
            <a:r>
              <a:rPr lang="nl-BE" sz="1200" b="1" dirty="0">
                <a:solidFill>
                  <a:srgbClr val="00B0F0"/>
                </a:solidFill>
              </a:rPr>
              <a:t>Halfopen interval</a:t>
            </a:r>
            <a:r>
              <a:rPr lang="nl-BE" sz="1200" dirty="0"/>
              <a:t> [a, b[ bevat alle reële getallen gelegen tussen twee reële waarden a en b, a inbegrepen, </a:t>
            </a:r>
            <a:r>
              <a:rPr lang="nl-BE" sz="1200" b="1" dirty="0"/>
              <a:t>b niet </a:t>
            </a:r>
            <a:r>
              <a:rPr lang="nl-BE" sz="1200" dirty="0"/>
              <a:t>inbegrepen. </a:t>
            </a:r>
          </a:p>
          <a:p>
            <a:endParaRPr lang="nl-BE" sz="1200" dirty="0"/>
          </a:p>
          <a:p>
            <a:endParaRPr lang="nl-BE" sz="1200" dirty="0"/>
          </a:p>
          <a:p>
            <a:endParaRPr lang="nl-BE" sz="1200" dirty="0"/>
          </a:p>
          <a:p>
            <a:endParaRPr lang="nl-BE" sz="1200" dirty="0"/>
          </a:p>
          <a:p>
            <a:endParaRPr lang="nl-BE" sz="1200" dirty="0"/>
          </a:p>
          <a:p>
            <a:endParaRPr lang="nl-BE" sz="1200" dirty="0"/>
          </a:p>
          <a:p>
            <a:endParaRPr lang="nl-BE" sz="1200" dirty="0"/>
          </a:p>
          <a:p>
            <a:r>
              <a:rPr lang="nl-BE" sz="1200" b="1" dirty="0"/>
              <a:t>4</a:t>
            </a:r>
            <a:r>
              <a:rPr lang="nl-BE" sz="1200" b="1" baseline="30000" dirty="0"/>
              <a:t>de</a:t>
            </a:r>
            <a:r>
              <a:rPr lang="nl-BE" sz="1200" dirty="0"/>
              <a:t> </a:t>
            </a:r>
            <a:r>
              <a:rPr lang="nl-BE" sz="1200" b="1" dirty="0">
                <a:solidFill>
                  <a:srgbClr val="00B0F0"/>
                </a:solidFill>
              </a:rPr>
              <a:t>Halfopen interval </a:t>
            </a:r>
            <a:r>
              <a:rPr lang="nl-BE" sz="1200" dirty="0"/>
              <a:t>]a, b] bevat alle reële getallen gelegen tussen twee reële waarden a en b, </a:t>
            </a:r>
            <a:r>
              <a:rPr lang="nl-BE" sz="1200" b="1" dirty="0"/>
              <a:t>a niet </a:t>
            </a:r>
            <a:r>
              <a:rPr lang="nl-BE" sz="1200" dirty="0"/>
              <a:t>inbegrepen, b wel inbegrepen.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D3EB549-C7DC-FF5B-F2FE-670F9C80A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09" y="1750639"/>
            <a:ext cx="2493682" cy="38675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184CB8B-D60D-BCC5-2803-E3926A71A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41" y="3349086"/>
            <a:ext cx="2446656" cy="37555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EC656586-A1F7-C2EF-7100-7055B7055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200" y="1756971"/>
            <a:ext cx="3526025" cy="521925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3F10B869-7CA2-38D0-123F-A9B7A9363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200" y="3316243"/>
            <a:ext cx="3526025" cy="5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6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65201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7.3. Intervallen in       (vervolg) 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912E4C-F8E3-4E0A-07F8-4F4F8917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797" y="442873"/>
            <a:ext cx="527086" cy="43484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8" y="969908"/>
            <a:ext cx="862130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/>
              <a:t>De verzameling van de reële getallen kan zelf ook als een interval voorgesteld worden:  </a:t>
            </a:r>
          </a:p>
          <a:p>
            <a:r>
              <a:rPr lang="nl-BE" sz="1400" dirty="0"/>
              <a:t>      bevat alle reële getallen gelegen tussen −∞ en +∞, −∞ en +∞ zelf niet inbegrepen, dus</a:t>
            </a:r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r>
              <a:rPr lang="nl-BE" sz="1400" dirty="0"/>
              <a:t>Deze intervalnotatie voor        geeft duidelijk weer dat </a:t>
            </a:r>
            <a:r>
              <a:rPr lang="nl-BE" sz="1400" b="1" dirty="0">
                <a:solidFill>
                  <a:srgbClr val="FF0000"/>
                </a:solidFill>
              </a:rPr>
              <a:t>oneindig</a:t>
            </a:r>
            <a:r>
              <a:rPr lang="nl-BE" sz="1400" dirty="0"/>
              <a:t> (</a:t>
            </a:r>
            <a:r>
              <a:rPr lang="nl-BE" sz="1400" b="1" dirty="0">
                <a:solidFill>
                  <a:srgbClr val="FF0000"/>
                </a:solidFill>
              </a:rPr>
              <a:t>∞</a:t>
            </a:r>
            <a:r>
              <a:rPr lang="nl-BE" sz="1400" dirty="0"/>
              <a:t>) </a:t>
            </a:r>
            <a:r>
              <a:rPr lang="nl-BE" sz="1400" b="1" dirty="0">
                <a:solidFill>
                  <a:srgbClr val="FF0000"/>
                </a:solidFill>
              </a:rPr>
              <a:t>niet tot de reële getallen behoort</a:t>
            </a:r>
            <a:r>
              <a:rPr lang="nl-BE" sz="1400" dirty="0"/>
              <a:t>. Nochtans wordt binnen de analyse vaak gewerkt met het begrip oneindig. Wanneer de reële rechte uitgebreid wordt met −∞ en +∞, dan spreken we van de </a:t>
            </a:r>
            <a:r>
              <a:rPr lang="nl-BE" sz="1400" b="1" dirty="0"/>
              <a:t>uitgebreide reële rechte</a:t>
            </a:r>
            <a:r>
              <a:rPr lang="nl-BE" sz="1400" dirty="0"/>
              <a:t>.</a:t>
            </a:r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r>
              <a:rPr lang="nl-BE" sz="1400" dirty="0"/>
              <a:t> 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CF4A33A-E992-9238-EE3A-F6F549CC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8" y="1210718"/>
            <a:ext cx="296944" cy="24497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198233E-EDD9-E32E-9541-33E25554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798" y="1614361"/>
            <a:ext cx="1548198" cy="42631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2AF8653-4F85-8BA9-4A31-3B2E7A91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10" y="2289394"/>
            <a:ext cx="296944" cy="2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2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Inleiding tot de Analyse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65201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7.4. Het begrip oneindig in de wiskunde 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55FE75-2599-976D-A4B2-04B27406782B}"/>
              </a:ext>
            </a:extLst>
          </p:cNvPr>
          <p:cNvSpPr txBox="1"/>
          <p:nvPr/>
        </p:nvSpPr>
        <p:spPr>
          <a:xfrm>
            <a:off x="390888" y="969908"/>
            <a:ext cx="862130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b="1" dirty="0">
                <a:solidFill>
                  <a:srgbClr val="92D050"/>
                </a:solidFill>
              </a:rPr>
              <a:t>7.4.1. De uitgebreide reële rechte </a:t>
            </a:r>
          </a:p>
          <a:p>
            <a:endParaRPr lang="nl-BE" sz="1400" dirty="0"/>
          </a:p>
          <a:p>
            <a:r>
              <a:rPr lang="nl-BE" sz="1400" dirty="0"/>
              <a:t>Door −∞ en +∞ toe te voegen aan        bekomen we de </a:t>
            </a:r>
            <a:r>
              <a:rPr lang="nl-BE" sz="1400" b="1" dirty="0">
                <a:solidFill>
                  <a:srgbClr val="FF0000"/>
                </a:solidFill>
              </a:rPr>
              <a:t>uitgebreide reële rechte </a:t>
            </a:r>
            <a:r>
              <a:rPr lang="nl-BE" sz="1400" b="1" dirty="0"/>
              <a:t>:</a:t>
            </a:r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b="1" dirty="0">
              <a:solidFill>
                <a:srgbClr val="92D050"/>
              </a:solidFill>
            </a:endParaRPr>
          </a:p>
          <a:p>
            <a:r>
              <a:rPr lang="nl-BE" sz="1400" b="1" dirty="0">
                <a:solidFill>
                  <a:srgbClr val="92D050"/>
                </a:solidFill>
              </a:rPr>
              <a:t>7.4.2. Eigenschappen</a:t>
            </a:r>
          </a:p>
          <a:p>
            <a:endParaRPr lang="nl-BE" sz="800" b="1" dirty="0">
              <a:solidFill>
                <a:srgbClr val="92D050"/>
              </a:solidFill>
            </a:endParaRPr>
          </a:p>
          <a:p>
            <a:r>
              <a:rPr lang="nl-BE" sz="1400" b="1" dirty="0">
                <a:sym typeface="Wingdings" panose="05000000000000000000" pitchFamily="2" charset="2"/>
              </a:rPr>
              <a:t> </a:t>
            </a:r>
            <a:r>
              <a:rPr lang="nl-BE" sz="1400" b="1" dirty="0"/>
              <a:t>Rekenregels voor optellen en aftrekken: </a:t>
            </a:r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r>
              <a:rPr lang="nl-BE" sz="1400" dirty="0"/>
              <a:t>    </a:t>
            </a:r>
            <a:r>
              <a:rPr lang="nl-BE" sz="1400" b="1" dirty="0"/>
              <a:t>Let op! </a:t>
            </a:r>
            <a:r>
              <a:rPr lang="nl-BE" sz="1400" dirty="0"/>
              <a:t>De volgende bewerkingen zijn </a:t>
            </a:r>
            <a:r>
              <a:rPr lang="nl-BE" sz="1400" b="1" dirty="0"/>
              <a:t>niet gedefinieerd</a:t>
            </a:r>
            <a:r>
              <a:rPr lang="nl-BE" sz="1400" dirty="0"/>
              <a:t>.  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2AF8653-4F85-8BA9-4A31-3B2E7A91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93" y="1446571"/>
            <a:ext cx="296944" cy="24497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BB99FA8-DE64-E211-DAD7-360DB3E0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69" y="1714068"/>
            <a:ext cx="2751974" cy="37387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A907918F-25E1-FA22-46A4-A16C934B2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493" y="1747056"/>
            <a:ext cx="3122697" cy="34307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CADC2BBF-3A32-9AFA-AFEB-66CB2A32D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663" y="2744164"/>
            <a:ext cx="3466777" cy="89203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E64E430-65AA-8802-EDAD-35B9D68F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767" y="3831721"/>
            <a:ext cx="955649" cy="4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978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_template - kopie.pptx" id="{D7FA1453-3471-430B-A1AD-B8124E043D4F}" vid="{0AFD6EF6-68DC-4EAD-A60A-445247A1A227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CA9446E2F8547A168A2B34D8F2025" ma:contentTypeVersion="18" ma:contentTypeDescription="Een nieuw document maken." ma:contentTypeScope="" ma:versionID="eefc6bbfe70f46b1d2d72dd389d0764c">
  <xsd:schema xmlns:xsd="http://www.w3.org/2001/XMLSchema" xmlns:xs="http://www.w3.org/2001/XMLSchema" xmlns:p="http://schemas.microsoft.com/office/2006/metadata/properties" xmlns:ns2="7326eb54-0917-4efa-8878-6692b34b84b2" xmlns:ns3="7b829dc0-3b93-4cd6-b683-15c974c1c090" targetNamespace="http://schemas.microsoft.com/office/2006/metadata/properties" ma:root="true" ma:fieldsID="d90ac5cc5695cfbf294609fe6bfd7c73" ns2:_="" ns3:_="">
    <xsd:import namespace="7326eb54-0917-4efa-8878-6692b34b84b2"/>
    <xsd:import namespace="7b829dc0-3b93-4cd6-b683-15c974c1c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Stud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6eb54-0917-4efa-8878-6692b34b8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Student" ma:index="21" nillable="true" ma:displayName="Student" ma:format="Dropdown" ma:list="UserInfo" ma:SharePointGroup="0" ma:internalName="Studen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04d6853f-ba83-42af-bfed-9e600a62ad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29dc0-3b93-4cd6-b683-15c974c1c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6432e98-46e5-46b2-997e-2de667d33d15}" ma:internalName="TaxCatchAll" ma:showField="CatchAllData" ma:web="7b829dc0-3b93-4cd6-b683-15c974c1c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26eb54-0917-4efa-8878-6692b34b84b2">
      <Terms xmlns="http://schemas.microsoft.com/office/infopath/2007/PartnerControls"/>
    </lcf76f155ced4ddcb4097134ff3c332f>
    <TaxCatchAll xmlns="7b829dc0-3b93-4cd6-b683-15c974c1c090" xsi:nil="true"/>
    <Student xmlns="7326eb54-0917-4efa-8878-6692b34b84b2">
      <UserInfo>
        <DisplayName/>
        <AccountId xsi:nil="true"/>
        <AccountType/>
      </UserInfo>
    </Studen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55886-2E1E-4389-BB40-D697446609BC}"/>
</file>

<file path=customXml/itemProps2.xml><?xml version="1.0" encoding="utf-8"?>
<ds:datastoreItem xmlns:ds="http://schemas.openxmlformats.org/officeDocument/2006/customXml" ds:itemID="{19128608-7CCC-4E22-9A80-385A6517EFF1}">
  <ds:schemaRefs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e5c8a867-5e9e-45bc-98fd-27960d5e5c5d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29d02b3-f3c2-44ca-b4e3-fc3bcc48869c"/>
    <ds:schemaRef ds:uri="7326eb54-0917-4efa-8878-6692b34b84b2"/>
    <ds:schemaRef ds:uri="7b829dc0-3b93-4cd6-b683-15c974c1c090"/>
  </ds:schemaRefs>
</ds:datastoreItem>
</file>

<file path=customXml/itemProps3.xml><?xml version="1.0" encoding="utf-8"?>
<ds:datastoreItem xmlns:ds="http://schemas.openxmlformats.org/officeDocument/2006/customXml" ds:itemID="{27A1EF69-A58F-4462-98FA-2D7B1F217A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HOGENT</Template>
  <TotalTime>17330</TotalTime>
  <Words>562</Words>
  <Application>Microsoft Office PowerPoint</Application>
  <PresentationFormat>Diavoorstelling (16:9)</PresentationFormat>
  <Paragraphs>310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2" baseType="lpstr">
      <vt:lpstr>Montserrat SemiBold</vt:lpstr>
      <vt:lpstr>Arial</vt:lpstr>
      <vt:lpstr>Calibri</vt:lpstr>
      <vt:lpstr>Montserrat Semi</vt:lpstr>
      <vt:lpstr>Wingdings</vt:lpstr>
      <vt:lpstr>Montserrat ExtraBold</vt:lpstr>
      <vt:lpstr>Kantoorthema</vt:lpstr>
      <vt:lpstr>IT Fundamentals hoofdstuk 7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Hogeschool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Cyr De Rycke</dc:creator>
  <cp:lastModifiedBy>Karine Van Driessche</cp:lastModifiedBy>
  <cp:revision>112</cp:revision>
  <cp:lastPrinted>2018-07-26T13:38:51Z</cp:lastPrinted>
  <dcterms:created xsi:type="dcterms:W3CDTF">2018-08-07T08:19:18Z</dcterms:created>
  <dcterms:modified xsi:type="dcterms:W3CDTF">2023-11-12T23:18:05Z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0x010100451CA9446E2F8547A168A2B34D8F2025</vt:lpwstr>
  </property>
</Properties>
</file>